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65" r:id="rId6"/>
    <p:sldId id="268" r:id="rId7"/>
    <p:sldId id="297" r:id="rId8"/>
    <p:sldId id="296" r:id="rId9"/>
    <p:sldId id="271" r:id="rId10"/>
  </p:sldIdLst>
  <p:sldSz cx="18288000" cy="10287000"/>
  <p:notesSz cx="6858000" cy="9144000"/>
  <p:embeddedFontLst>
    <p:embeddedFont>
      <p:font typeface="Avenir Bold" panose="020B0604020202020204" charset="0"/>
      <p:regular r:id="rId12"/>
    </p:embeddedFont>
    <p:embeddedFont>
      <p:font typeface="Avenir Ultra-Bold" panose="020B0604020202020204" charset="0"/>
      <p:regular r:id="rId13"/>
    </p:embeddedFont>
    <p:embeddedFont>
      <p:font typeface="Open Sans" panose="020B0606030504020204" pitchFamily="34" charset="0"/>
      <p:regular r:id="rId14"/>
      <p:bold r:id="rId15"/>
      <p:italic r:id="rId16"/>
      <p:boldItalic r:id="rId17"/>
    </p:embeddedFont>
    <p:embeddedFont>
      <p:font typeface="Open Sans 1"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B3645-4221-902E-3E25-579323C5624E}" name="Fatema Medhat" initials="FM" userId="S::fmedhat@uscrimail.org::15945e4f-37d8-4f42-afbf-17a7e65b3977" providerId="AD"/>
  <p188:author id="{CD9B4FDA-F889-6444-2B51-A07CFA3F5011}" name="Catherine Winn" initials="CW" userId="S::cwinn@uscrimail.org::42da748d-b78e-4fa1-870e-478d112c74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5CF"/>
    <a:srgbClr val="5DBDFF"/>
    <a:srgbClr val="DB4C3F"/>
    <a:srgbClr val="353E4A"/>
    <a:srgbClr val="97261D"/>
    <a:srgbClr val="EDA39D"/>
    <a:srgbClr val="0071BB"/>
    <a:srgbClr val="B9E3FF"/>
    <a:srgbClr val="A3B6E5"/>
    <a:srgbClr val="BDA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45DD2-60FE-4B7D-9C22-F7D6DBF44F7B}" v="7" dt="2024-02-17T05:22:20.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33" autoAdjust="0"/>
  </p:normalViewPr>
  <p:slideViewPr>
    <p:cSldViewPr>
      <p:cViewPr varScale="1">
        <p:scale>
          <a:sx n="55" d="100"/>
          <a:sy n="55" d="100"/>
        </p:scale>
        <p:origin x="269"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a Medhat" userId="15945e4f-37d8-4f42-afbf-17a7e65b3977" providerId="ADAL" clId="{CCB45DD2-60FE-4B7D-9C22-F7D6DBF44F7B}"/>
    <pc:docChg chg="undo custSel addSld delSld modSld sldOrd">
      <pc:chgData name="Fatema Medhat" userId="15945e4f-37d8-4f42-afbf-17a7e65b3977" providerId="ADAL" clId="{CCB45DD2-60FE-4B7D-9C22-F7D6DBF44F7B}" dt="2024-02-17T05:26:13.606" v="5125" actId="1076"/>
      <pc:docMkLst>
        <pc:docMk/>
      </pc:docMkLst>
      <pc:sldChg chg="modSp mod">
        <pc:chgData name="Fatema Medhat" userId="15945e4f-37d8-4f42-afbf-17a7e65b3977" providerId="ADAL" clId="{CCB45DD2-60FE-4B7D-9C22-F7D6DBF44F7B}" dt="2024-02-17T04:28:33.314" v="36" actId="20577"/>
        <pc:sldMkLst>
          <pc:docMk/>
          <pc:sldMk cId="0" sldId="256"/>
        </pc:sldMkLst>
        <pc:spChg chg="mod">
          <ac:chgData name="Fatema Medhat" userId="15945e4f-37d8-4f42-afbf-17a7e65b3977" providerId="ADAL" clId="{CCB45DD2-60FE-4B7D-9C22-F7D6DBF44F7B}" dt="2024-02-17T04:28:33.314" v="36" actId="20577"/>
          <ac:spMkLst>
            <pc:docMk/>
            <pc:sldMk cId="0" sldId="256"/>
            <ac:spMk id="9" creationId="{00000000-0000-0000-0000-000000000000}"/>
          </ac:spMkLst>
        </pc:spChg>
      </pc:sldChg>
      <pc:sldChg chg="del">
        <pc:chgData name="Fatema Medhat" userId="15945e4f-37d8-4f42-afbf-17a7e65b3977" providerId="ADAL" clId="{CCB45DD2-60FE-4B7D-9C22-F7D6DBF44F7B}" dt="2024-02-17T05:02:20.402" v="4758" actId="2696"/>
        <pc:sldMkLst>
          <pc:docMk/>
          <pc:sldMk cId="0" sldId="257"/>
        </pc:sldMkLst>
      </pc:sldChg>
      <pc:sldChg chg="del">
        <pc:chgData name="Fatema Medhat" userId="15945e4f-37d8-4f42-afbf-17a7e65b3977" providerId="ADAL" clId="{CCB45DD2-60FE-4B7D-9C22-F7D6DBF44F7B}" dt="2024-02-17T05:02:31.155" v="4762" actId="2696"/>
        <pc:sldMkLst>
          <pc:docMk/>
          <pc:sldMk cId="0" sldId="258"/>
        </pc:sldMkLst>
      </pc:sldChg>
      <pc:sldChg chg="del">
        <pc:chgData name="Fatema Medhat" userId="15945e4f-37d8-4f42-afbf-17a7e65b3977" providerId="ADAL" clId="{CCB45DD2-60FE-4B7D-9C22-F7D6DBF44F7B}" dt="2024-02-17T05:02:28.555" v="4761" actId="2696"/>
        <pc:sldMkLst>
          <pc:docMk/>
          <pc:sldMk cId="0" sldId="262"/>
        </pc:sldMkLst>
      </pc:sldChg>
      <pc:sldChg chg="delSp modSp mod">
        <pc:chgData name="Fatema Medhat" userId="15945e4f-37d8-4f42-afbf-17a7e65b3977" providerId="ADAL" clId="{CCB45DD2-60FE-4B7D-9C22-F7D6DBF44F7B}" dt="2024-02-17T04:33:08.101" v="515" actId="14100"/>
        <pc:sldMkLst>
          <pc:docMk/>
          <pc:sldMk cId="0" sldId="265"/>
        </pc:sldMkLst>
        <pc:spChg chg="mod">
          <ac:chgData name="Fatema Medhat" userId="15945e4f-37d8-4f42-afbf-17a7e65b3977" providerId="ADAL" clId="{CCB45DD2-60FE-4B7D-9C22-F7D6DBF44F7B}" dt="2024-02-17T04:33:08.101" v="515" actId="14100"/>
          <ac:spMkLst>
            <pc:docMk/>
            <pc:sldMk cId="0" sldId="265"/>
            <ac:spMk id="8" creationId="{00000000-0000-0000-0000-000000000000}"/>
          </ac:spMkLst>
        </pc:spChg>
        <pc:spChg chg="mod">
          <ac:chgData name="Fatema Medhat" userId="15945e4f-37d8-4f42-afbf-17a7e65b3977" providerId="ADAL" clId="{CCB45DD2-60FE-4B7D-9C22-F7D6DBF44F7B}" dt="2024-02-17T04:29:31.352" v="65" actId="1076"/>
          <ac:spMkLst>
            <pc:docMk/>
            <pc:sldMk cId="0" sldId="265"/>
            <ac:spMk id="10" creationId="{00000000-0000-0000-0000-000000000000}"/>
          </ac:spMkLst>
        </pc:spChg>
        <pc:spChg chg="del">
          <ac:chgData name="Fatema Medhat" userId="15945e4f-37d8-4f42-afbf-17a7e65b3977" providerId="ADAL" clId="{CCB45DD2-60FE-4B7D-9C22-F7D6DBF44F7B}" dt="2024-02-17T04:28:42.753" v="38" actId="478"/>
          <ac:spMkLst>
            <pc:docMk/>
            <pc:sldMk cId="0" sldId="265"/>
            <ac:spMk id="11" creationId="{00000000-0000-0000-0000-000000000000}"/>
          </ac:spMkLst>
        </pc:spChg>
        <pc:grpChg chg="mod">
          <ac:chgData name="Fatema Medhat" userId="15945e4f-37d8-4f42-afbf-17a7e65b3977" providerId="ADAL" clId="{CCB45DD2-60FE-4B7D-9C22-F7D6DBF44F7B}" dt="2024-02-17T04:28:49.086" v="39" actId="14100"/>
          <ac:grpSpMkLst>
            <pc:docMk/>
            <pc:sldMk cId="0" sldId="265"/>
            <ac:grpSpMk id="2" creationId="{00000000-0000-0000-0000-000000000000}"/>
          </ac:grpSpMkLst>
        </pc:grpChg>
        <pc:grpChg chg="del">
          <ac:chgData name="Fatema Medhat" userId="15945e4f-37d8-4f42-afbf-17a7e65b3977" providerId="ADAL" clId="{CCB45DD2-60FE-4B7D-9C22-F7D6DBF44F7B}" dt="2024-02-17T04:28:40.910" v="37" actId="478"/>
          <ac:grpSpMkLst>
            <pc:docMk/>
            <pc:sldMk cId="0" sldId="265"/>
            <ac:grpSpMk id="5" creationId="{00000000-0000-0000-0000-000000000000}"/>
          </ac:grpSpMkLst>
        </pc:grpChg>
      </pc:sldChg>
      <pc:sldChg chg="addSp modSp mod">
        <pc:chgData name="Fatema Medhat" userId="15945e4f-37d8-4f42-afbf-17a7e65b3977" providerId="ADAL" clId="{CCB45DD2-60FE-4B7D-9C22-F7D6DBF44F7B}" dt="2024-02-17T05:22:44.820" v="5096" actId="1076"/>
        <pc:sldMkLst>
          <pc:docMk/>
          <pc:sldMk cId="0" sldId="268"/>
        </pc:sldMkLst>
        <pc:spChg chg="mod">
          <ac:chgData name="Fatema Medhat" userId="15945e4f-37d8-4f42-afbf-17a7e65b3977" providerId="ADAL" clId="{CCB45DD2-60FE-4B7D-9C22-F7D6DBF44F7B}" dt="2024-02-17T04:35:02.934" v="594" actId="1076"/>
          <ac:spMkLst>
            <pc:docMk/>
            <pc:sldMk cId="0" sldId="268"/>
            <ac:spMk id="10" creationId="{00000000-0000-0000-0000-000000000000}"/>
          </ac:spMkLst>
        </pc:spChg>
        <pc:spChg chg="mod">
          <ac:chgData name="Fatema Medhat" userId="15945e4f-37d8-4f42-afbf-17a7e65b3977" providerId="ADAL" clId="{CCB45DD2-60FE-4B7D-9C22-F7D6DBF44F7B}" dt="2024-02-17T05:06:28.075" v="4788" actId="1076"/>
          <ac:spMkLst>
            <pc:docMk/>
            <pc:sldMk cId="0" sldId="268"/>
            <ac:spMk id="11" creationId="{00000000-0000-0000-0000-000000000000}"/>
          </ac:spMkLst>
        </pc:spChg>
        <pc:graphicFrameChg chg="add mod modGraphic">
          <ac:chgData name="Fatema Medhat" userId="15945e4f-37d8-4f42-afbf-17a7e65b3977" providerId="ADAL" clId="{CCB45DD2-60FE-4B7D-9C22-F7D6DBF44F7B}" dt="2024-02-17T05:22:44.820" v="5096" actId="1076"/>
          <ac:graphicFrameMkLst>
            <pc:docMk/>
            <pc:sldMk cId="0" sldId="268"/>
            <ac:graphicFrameMk id="2" creationId="{0ABFC867-28F7-F51D-93F5-D1C6A49BA4C2}"/>
          </ac:graphicFrameMkLst>
        </pc:graphicFrameChg>
      </pc:sldChg>
      <pc:sldChg chg="del">
        <pc:chgData name="Fatema Medhat" userId="15945e4f-37d8-4f42-afbf-17a7e65b3977" providerId="ADAL" clId="{CCB45DD2-60FE-4B7D-9C22-F7D6DBF44F7B}" dt="2024-02-17T05:02:33.812" v="4763" actId="2696"/>
        <pc:sldMkLst>
          <pc:docMk/>
          <pc:sldMk cId="0" sldId="269"/>
        </pc:sldMkLst>
      </pc:sldChg>
      <pc:sldChg chg="modSp mod">
        <pc:chgData name="Fatema Medhat" userId="15945e4f-37d8-4f42-afbf-17a7e65b3977" providerId="ADAL" clId="{CCB45DD2-60FE-4B7D-9C22-F7D6DBF44F7B}" dt="2024-02-17T05:26:13.606" v="5125" actId="1076"/>
        <pc:sldMkLst>
          <pc:docMk/>
          <pc:sldMk cId="0" sldId="271"/>
        </pc:sldMkLst>
        <pc:spChg chg="mod">
          <ac:chgData name="Fatema Medhat" userId="15945e4f-37d8-4f42-afbf-17a7e65b3977" providerId="ADAL" clId="{CCB45DD2-60FE-4B7D-9C22-F7D6DBF44F7B}" dt="2024-02-17T05:26:13.606" v="5125" actId="1076"/>
          <ac:spMkLst>
            <pc:docMk/>
            <pc:sldMk cId="0" sldId="271"/>
            <ac:spMk id="25" creationId="{00000000-0000-0000-0000-000000000000}"/>
          </ac:spMkLst>
        </pc:spChg>
      </pc:sldChg>
      <pc:sldChg chg="del">
        <pc:chgData name="Fatema Medhat" userId="15945e4f-37d8-4f42-afbf-17a7e65b3977" providerId="ADAL" clId="{CCB45DD2-60FE-4B7D-9C22-F7D6DBF44F7B}" dt="2024-02-17T05:02:17.506" v="4757" actId="2696"/>
        <pc:sldMkLst>
          <pc:docMk/>
          <pc:sldMk cId="881356189" sldId="272"/>
        </pc:sldMkLst>
      </pc:sldChg>
      <pc:sldChg chg="del">
        <pc:chgData name="Fatema Medhat" userId="15945e4f-37d8-4f42-afbf-17a7e65b3977" providerId="ADAL" clId="{CCB45DD2-60FE-4B7D-9C22-F7D6DBF44F7B}" dt="2024-02-17T05:02:26.045" v="4760" actId="2696"/>
        <pc:sldMkLst>
          <pc:docMk/>
          <pc:sldMk cId="1133973421" sldId="277"/>
        </pc:sldMkLst>
      </pc:sldChg>
      <pc:sldChg chg="del">
        <pc:chgData name="Fatema Medhat" userId="15945e4f-37d8-4f42-afbf-17a7e65b3977" providerId="ADAL" clId="{CCB45DD2-60FE-4B7D-9C22-F7D6DBF44F7B}" dt="2024-02-17T04:34:00.301" v="516" actId="2696"/>
        <pc:sldMkLst>
          <pc:docMk/>
          <pc:sldMk cId="0" sldId="293"/>
        </pc:sldMkLst>
      </pc:sldChg>
      <pc:sldChg chg="del">
        <pc:chgData name="Fatema Medhat" userId="15945e4f-37d8-4f42-afbf-17a7e65b3977" providerId="ADAL" clId="{CCB45DD2-60FE-4B7D-9C22-F7D6DBF44F7B}" dt="2024-02-17T05:02:23.392" v="4759" actId="2696"/>
        <pc:sldMkLst>
          <pc:docMk/>
          <pc:sldMk cId="1818217383" sldId="294"/>
        </pc:sldMkLst>
      </pc:sldChg>
      <pc:sldChg chg="del">
        <pc:chgData name="Fatema Medhat" userId="15945e4f-37d8-4f42-afbf-17a7e65b3977" providerId="ADAL" clId="{CCB45DD2-60FE-4B7D-9C22-F7D6DBF44F7B}" dt="2024-02-17T05:02:36.903" v="4764" actId="2696"/>
        <pc:sldMkLst>
          <pc:docMk/>
          <pc:sldMk cId="1061736573" sldId="295"/>
        </pc:sldMkLst>
      </pc:sldChg>
      <pc:sldChg chg="modSp add mod ord">
        <pc:chgData name="Fatema Medhat" userId="15945e4f-37d8-4f42-afbf-17a7e65b3977" providerId="ADAL" clId="{CCB45DD2-60FE-4B7D-9C22-F7D6DBF44F7B}" dt="2024-02-17T05:11:17.540" v="4862" actId="12385"/>
        <pc:sldMkLst>
          <pc:docMk/>
          <pc:sldMk cId="2401477922" sldId="296"/>
        </pc:sldMkLst>
        <pc:spChg chg="mod">
          <ac:chgData name="Fatema Medhat" userId="15945e4f-37d8-4f42-afbf-17a7e65b3977" providerId="ADAL" clId="{CCB45DD2-60FE-4B7D-9C22-F7D6DBF44F7B}" dt="2024-02-17T05:08:24.876" v="4810" actId="1076"/>
          <ac:spMkLst>
            <pc:docMk/>
            <pc:sldMk cId="2401477922" sldId="296"/>
            <ac:spMk id="11" creationId="{00000000-0000-0000-0000-000000000000}"/>
          </ac:spMkLst>
        </pc:spChg>
        <pc:graphicFrameChg chg="mod modGraphic">
          <ac:chgData name="Fatema Medhat" userId="15945e4f-37d8-4f42-afbf-17a7e65b3977" providerId="ADAL" clId="{CCB45DD2-60FE-4B7D-9C22-F7D6DBF44F7B}" dt="2024-02-17T05:11:17.540" v="4862" actId="12385"/>
          <ac:graphicFrameMkLst>
            <pc:docMk/>
            <pc:sldMk cId="2401477922" sldId="296"/>
            <ac:graphicFrameMk id="2" creationId="{0ABFC867-28F7-F51D-93F5-D1C6A49BA4C2}"/>
          </ac:graphicFrameMkLst>
        </pc:graphicFrameChg>
      </pc:sldChg>
      <pc:sldChg chg="addSp delSp modSp add mod">
        <pc:chgData name="Fatema Medhat" userId="15945e4f-37d8-4f42-afbf-17a7e65b3977" providerId="ADAL" clId="{CCB45DD2-60FE-4B7D-9C22-F7D6DBF44F7B}" dt="2024-02-17T05:20:36.279" v="5094" actId="20577"/>
        <pc:sldMkLst>
          <pc:docMk/>
          <pc:sldMk cId="2048951656" sldId="297"/>
        </pc:sldMkLst>
        <pc:spChg chg="mod">
          <ac:chgData name="Fatema Medhat" userId="15945e4f-37d8-4f42-afbf-17a7e65b3977" providerId="ADAL" clId="{CCB45DD2-60FE-4B7D-9C22-F7D6DBF44F7B}" dt="2024-02-17T05:14:23.748" v="4889" actId="14100"/>
          <ac:spMkLst>
            <pc:docMk/>
            <pc:sldMk cId="2048951656" sldId="297"/>
            <ac:spMk id="10" creationId="{00000000-0000-0000-0000-000000000000}"/>
          </ac:spMkLst>
        </pc:spChg>
        <pc:spChg chg="mod">
          <ac:chgData name="Fatema Medhat" userId="15945e4f-37d8-4f42-afbf-17a7e65b3977" providerId="ADAL" clId="{CCB45DD2-60FE-4B7D-9C22-F7D6DBF44F7B}" dt="2024-02-17T05:20:09.313" v="5079" actId="1076"/>
          <ac:spMkLst>
            <pc:docMk/>
            <pc:sldMk cId="2048951656" sldId="297"/>
            <ac:spMk id="11" creationId="{00000000-0000-0000-0000-000000000000}"/>
          </ac:spMkLst>
        </pc:spChg>
        <pc:graphicFrameChg chg="del">
          <ac:chgData name="Fatema Medhat" userId="15945e4f-37d8-4f42-afbf-17a7e65b3977" providerId="ADAL" clId="{CCB45DD2-60FE-4B7D-9C22-F7D6DBF44F7B}" dt="2024-02-17T04:49:16.041" v="2603" actId="478"/>
          <ac:graphicFrameMkLst>
            <pc:docMk/>
            <pc:sldMk cId="2048951656" sldId="297"/>
            <ac:graphicFrameMk id="2" creationId="{0ABFC867-28F7-F51D-93F5-D1C6A49BA4C2}"/>
          </ac:graphicFrameMkLst>
        </pc:graphicFrameChg>
        <pc:graphicFrameChg chg="add mod modGraphic">
          <ac:chgData name="Fatema Medhat" userId="15945e4f-37d8-4f42-afbf-17a7e65b3977" providerId="ADAL" clId="{CCB45DD2-60FE-4B7D-9C22-F7D6DBF44F7B}" dt="2024-02-17T05:20:36.279" v="5094" actId="20577"/>
          <ac:graphicFrameMkLst>
            <pc:docMk/>
            <pc:sldMk cId="2048951656" sldId="297"/>
            <ac:graphicFrameMk id="3" creationId="{7C676D9C-37E1-B231-B7F7-EEA0D0417F1E}"/>
          </ac:graphicFrameMkLst>
        </pc:graphicFrameChg>
      </pc:sldChg>
    </pc:docChg>
  </pc:docChgLst>
  <pc:docChgLst>
    <pc:chgData name="Catherine Winn" userId="S::cwinn@uscrimail.org::42da748d-b78e-4fa1-870e-478d112c7420" providerId="AD" clId="Web-{6E0845DA-3672-8839-213C-583F715710EB}"/>
    <pc:docChg chg="mod modSld">
      <pc:chgData name="Catherine Winn" userId="S::cwinn@uscrimail.org::42da748d-b78e-4fa1-870e-478d112c7420" providerId="AD" clId="Web-{6E0845DA-3672-8839-213C-583F715710EB}" dt="2024-01-12T19:32:58.028" v="220"/>
      <pc:docMkLst>
        <pc:docMk/>
      </pc:docMkLst>
      <pc:sldChg chg="addSp delSp modSp">
        <pc:chgData name="Catherine Winn" userId="S::cwinn@uscrimail.org::42da748d-b78e-4fa1-870e-478d112c7420" providerId="AD" clId="Web-{6E0845DA-3672-8839-213C-583F715710EB}" dt="2024-01-12T19:31:04.087" v="217" actId="20577"/>
        <pc:sldMkLst>
          <pc:docMk/>
          <pc:sldMk cId="0" sldId="260"/>
        </pc:sldMkLst>
        <pc:spChg chg="mod">
          <ac:chgData name="Catherine Winn" userId="S::cwinn@uscrimail.org::42da748d-b78e-4fa1-870e-478d112c7420" providerId="AD" clId="Web-{6E0845DA-3672-8839-213C-583F715710EB}" dt="2024-01-12T19:31:04.087" v="217" actId="20577"/>
          <ac:spMkLst>
            <pc:docMk/>
            <pc:sldMk cId="0" sldId="260"/>
            <ac:spMk id="17" creationId="{00000000-0000-0000-0000-000000000000}"/>
          </ac:spMkLst>
        </pc:spChg>
        <pc:spChg chg="add del mod">
          <ac:chgData name="Catherine Winn" userId="S::cwinn@uscrimail.org::42da748d-b78e-4fa1-870e-478d112c7420" providerId="AD" clId="Web-{6E0845DA-3672-8839-213C-583F715710EB}" dt="2024-01-12T19:28:41.739" v="156" actId="20577"/>
          <ac:spMkLst>
            <pc:docMk/>
            <pc:sldMk cId="0" sldId="260"/>
            <ac:spMk id="18" creationId="{00000000-0000-0000-0000-000000000000}"/>
          </ac:spMkLst>
        </pc:spChg>
      </pc:sldChg>
      <pc:sldChg chg="modCm">
        <pc:chgData name="Catherine Winn" userId="S::cwinn@uscrimail.org::42da748d-b78e-4fa1-870e-478d112c7420" providerId="AD" clId="Web-{6E0845DA-3672-8839-213C-583F715710EB}" dt="2024-01-12T19:32:58.028" v="220"/>
        <pc:sldMkLst>
          <pc:docMk/>
          <pc:sldMk cId="0" sldId="269"/>
        </pc:sldMkLst>
        <pc:extLst>
          <p:ext xmlns:p="http://schemas.openxmlformats.org/presentationml/2006/main" uri="{D6D511B9-2390-475A-947B-AFAB55BFBCF1}">
            <pc226:cmChg xmlns:pc226="http://schemas.microsoft.com/office/powerpoint/2022/06/main/command" chg="mod">
              <pc226:chgData name="Catherine Winn" userId="S::cwinn@uscrimail.org::42da748d-b78e-4fa1-870e-478d112c7420" providerId="AD" clId="Web-{6E0845DA-3672-8839-213C-583F715710EB}" dt="2024-01-12T19:32:58.028" v="220"/>
              <pc2:cmMkLst xmlns:pc2="http://schemas.microsoft.com/office/powerpoint/2019/9/main/command">
                <pc:docMk/>
                <pc:sldMk cId="0" sldId="269"/>
                <pc2:cmMk id="{AE5F3EA9-274E-464B-9095-EFDC7BE4610B}"/>
              </pc2:cmMkLst>
              <pc226:cmRplyChg chg="add">
                <pc226:chgData name="Catherine Winn" userId="S::cwinn@uscrimail.org::42da748d-b78e-4fa1-870e-478d112c7420" providerId="AD" clId="Web-{6E0845DA-3672-8839-213C-583F715710EB}" dt="2024-01-12T19:32:53.043" v="219"/>
                <pc2:cmRplyMkLst xmlns:pc2="http://schemas.microsoft.com/office/powerpoint/2019/9/main/command">
                  <pc:docMk/>
                  <pc:sldMk cId="0" sldId="269"/>
                  <pc2:cmMk id="{AE5F3EA9-274E-464B-9095-EFDC7BE4610B}"/>
                  <pc2:cmRplyMk id="{22EB3A4A-D313-40DA-A10A-7D4B7ACBEB67}"/>
                </pc2:cmRplyMkLst>
              </pc226:cmRplyChg>
            </pc226:cmChg>
          </p:ext>
        </pc:extLst>
      </pc:sldChg>
    </pc:docChg>
  </pc:docChgLst>
  <pc:docChgLst>
    <pc:chgData name="Fatema Medhat" userId="15945e4f-37d8-4f42-afbf-17a7e65b3977" providerId="ADAL" clId="{785D426C-13C1-4093-8AB4-1EFB1F8A8488}"/>
    <pc:docChg chg="undo custSel modSld">
      <pc:chgData name="Fatema Medhat" userId="15945e4f-37d8-4f42-afbf-17a7e65b3977" providerId="ADAL" clId="{785D426C-13C1-4093-8AB4-1EFB1F8A8488}" dt="2024-01-30T19:09:10.460" v="2729" actId="1076"/>
      <pc:docMkLst>
        <pc:docMk/>
      </pc:docMkLst>
      <pc:sldChg chg="modSp mod">
        <pc:chgData name="Fatema Medhat" userId="15945e4f-37d8-4f42-afbf-17a7e65b3977" providerId="ADAL" clId="{785D426C-13C1-4093-8AB4-1EFB1F8A8488}" dt="2024-01-26T20:10:15.293" v="190" actId="20577"/>
        <pc:sldMkLst>
          <pc:docMk/>
          <pc:sldMk cId="0" sldId="257"/>
        </pc:sldMkLst>
        <pc:spChg chg="mod">
          <ac:chgData name="Fatema Medhat" userId="15945e4f-37d8-4f42-afbf-17a7e65b3977" providerId="ADAL" clId="{785D426C-13C1-4093-8AB4-1EFB1F8A8488}" dt="2024-01-26T20:10:15.293" v="190" actId="20577"/>
          <ac:spMkLst>
            <pc:docMk/>
            <pc:sldMk cId="0" sldId="257"/>
            <ac:spMk id="12" creationId="{00000000-0000-0000-0000-000000000000}"/>
          </ac:spMkLst>
        </pc:spChg>
      </pc:sldChg>
      <pc:sldChg chg="modSp mod">
        <pc:chgData name="Fatema Medhat" userId="15945e4f-37d8-4f42-afbf-17a7e65b3977" providerId="ADAL" clId="{785D426C-13C1-4093-8AB4-1EFB1F8A8488}" dt="2024-01-26T20:08:15.554" v="22" actId="20577"/>
        <pc:sldMkLst>
          <pc:docMk/>
          <pc:sldMk cId="0" sldId="265"/>
        </pc:sldMkLst>
        <pc:spChg chg="mod">
          <ac:chgData name="Fatema Medhat" userId="15945e4f-37d8-4f42-afbf-17a7e65b3977" providerId="ADAL" clId="{785D426C-13C1-4093-8AB4-1EFB1F8A8488}" dt="2024-01-26T20:08:15.554" v="22" actId="20577"/>
          <ac:spMkLst>
            <pc:docMk/>
            <pc:sldMk cId="0" sldId="265"/>
            <ac:spMk id="8" creationId="{00000000-0000-0000-0000-000000000000}"/>
          </ac:spMkLst>
        </pc:spChg>
      </pc:sldChg>
      <pc:sldChg chg="modNotesTx">
        <pc:chgData name="Fatema Medhat" userId="15945e4f-37d8-4f42-afbf-17a7e65b3977" providerId="ADAL" clId="{785D426C-13C1-4093-8AB4-1EFB1F8A8488}" dt="2024-01-26T20:18:56.382" v="1114" actId="20577"/>
        <pc:sldMkLst>
          <pc:docMk/>
          <pc:sldMk cId="0" sldId="269"/>
        </pc:sldMkLst>
      </pc:sldChg>
      <pc:sldChg chg="modSp mod">
        <pc:chgData name="Fatema Medhat" userId="15945e4f-37d8-4f42-afbf-17a7e65b3977" providerId="ADAL" clId="{785D426C-13C1-4093-8AB4-1EFB1F8A8488}" dt="2024-01-30T19:09:10.460" v="2729" actId="1076"/>
        <pc:sldMkLst>
          <pc:docMk/>
          <pc:sldMk cId="881356189" sldId="272"/>
        </pc:sldMkLst>
        <pc:spChg chg="mod">
          <ac:chgData name="Fatema Medhat" userId="15945e4f-37d8-4f42-afbf-17a7e65b3977" providerId="ADAL" clId="{785D426C-13C1-4093-8AB4-1EFB1F8A8488}" dt="2024-01-30T19:09:10.460" v="2729" actId="1076"/>
          <ac:spMkLst>
            <pc:docMk/>
            <pc:sldMk cId="881356189" sldId="272"/>
            <ac:spMk id="10" creationId="{00000000-0000-0000-0000-000000000000}"/>
          </ac:spMkLst>
        </pc:spChg>
      </pc:sldChg>
      <pc:sldChg chg="modSp mod">
        <pc:chgData name="Fatema Medhat" userId="15945e4f-37d8-4f42-afbf-17a7e65b3977" providerId="ADAL" clId="{785D426C-13C1-4093-8AB4-1EFB1F8A8488}" dt="2024-01-26T20:09:24.736" v="169" actId="20577"/>
        <pc:sldMkLst>
          <pc:docMk/>
          <pc:sldMk cId="0" sldId="293"/>
        </pc:sldMkLst>
        <pc:spChg chg="mod">
          <ac:chgData name="Fatema Medhat" userId="15945e4f-37d8-4f42-afbf-17a7e65b3977" providerId="ADAL" clId="{785D426C-13C1-4093-8AB4-1EFB1F8A8488}" dt="2024-01-26T20:09:24.736" v="169" actId="20577"/>
          <ac:spMkLst>
            <pc:docMk/>
            <pc:sldMk cId="0" sldId="293"/>
            <ac:spMk id="19" creationId="{00000000-0000-0000-0000-000000000000}"/>
          </ac:spMkLst>
        </pc:spChg>
      </pc:sldChg>
      <pc:sldChg chg="addSp delSp modSp mod">
        <pc:chgData name="Fatema Medhat" userId="15945e4f-37d8-4f42-afbf-17a7e65b3977" providerId="ADAL" clId="{785D426C-13C1-4093-8AB4-1EFB1F8A8488}" dt="2024-01-26T20:18:15.294" v="1084" actId="20577"/>
        <pc:sldMkLst>
          <pc:docMk/>
          <pc:sldMk cId="1818217383" sldId="294"/>
        </pc:sldMkLst>
        <pc:spChg chg="add del mod">
          <ac:chgData name="Fatema Medhat" userId="15945e4f-37d8-4f42-afbf-17a7e65b3977" providerId="ADAL" clId="{785D426C-13C1-4093-8AB4-1EFB1F8A8488}" dt="2024-01-26T20:18:15.294" v="1084" actId="20577"/>
          <ac:spMkLst>
            <pc:docMk/>
            <pc:sldMk cId="1818217383" sldId="294"/>
            <ac:spMk id="12" creationId="{00000000-0000-0000-0000-000000000000}"/>
          </ac:spMkLst>
        </pc:spChg>
      </pc:sldChg>
      <pc:sldChg chg="addSp modSp mod modNotesTx">
        <pc:chgData name="Fatema Medhat" userId="15945e4f-37d8-4f42-afbf-17a7e65b3977" providerId="ADAL" clId="{785D426C-13C1-4093-8AB4-1EFB1F8A8488}" dt="2024-01-26T20:35:42.004" v="2727" actId="20577"/>
        <pc:sldMkLst>
          <pc:docMk/>
          <pc:sldMk cId="1061736573" sldId="295"/>
        </pc:sldMkLst>
        <pc:spChg chg="add mod">
          <ac:chgData name="Fatema Medhat" userId="15945e4f-37d8-4f42-afbf-17a7e65b3977" providerId="ADAL" clId="{785D426C-13C1-4093-8AB4-1EFB1F8A8488}" dt="2024-01-26T20:33:03.291" v="2390" actId="1076"/>
          <ac:spMkLst>
            <pc:docMk/>
            <pc:sldMk cId="1061736573" sldId="295"/>
            <ac:spMk id="8" creationId="{CA26CF78-4223-39C2-E313-A09968503E12}"/>
          </ac:spMkLst>
        </pc:spChg>
        <pc:graphicFrameChg chg="mod modGraphic">
          <ac:chgData name="Fatema Medhat" userId="15945e4f-37d8-4f42-afbf-17a7e65b3977" providerId="ADAL" clId="{785D426C-13C1-4093-8AB4-1EFB1F8A8488}" dt="2024-01-26T20:32:35.042" v="2389" actId="33524"/>
          <ac:graphicFrameMkLst>
            <pc:docMk/>
            <pc:sldMk cId="1061736573" sldId="295"/>
            <ac:graphicFrameMk id="17" creationId="{76911BBB-DE40-1895-2FCD-EB46F9C0326C}"/>
          </ac:graphicFrameMkLst>
        </pc:graphicFrameChg>
      </pc:sldChg>
    </pc:docChg>
  </pc:docChgLst>
  <pc:docChgLst>
    <pc:chgData name="Catherine Winn" userId="42da748d-b78e-4fa1-870e-478d112c7420" providerId="ADAL" clId="{ADA79952-7D74-44B5-96D5-DA915CFB4C06}"/>
    <pc:docChg chg="undo custSel addSld modSld sldOrd">
      <pc:chgData name="Catherine Winn" userId="42da748d-b78e-4fa1-870e-478d112c7420" providerId="ADAL" clId="{ADA79952-7D74-44B5-96D5-DA915CFB4C06}" dt="2024-01-04T21:10:50.519" v="1622" actId="207"/>
      <pc:docMkLst>
        <pc:docMk/>
      </pc:docMkLst>
      <pc:sldChg chg="modSp">
        <pc:chgData name="Catherine Winn" userId="42da748d-b78e-4fa1-870e-478d112c7420" providerId="ADAL" clId="{ADA79952-7D74-44B5-96D5-DA915CFB4C06}" dt="2024-01-04T21:10:50.519" v="1622" actId="207"/>
        <pc:sldMkLst>
          <pc:docMk/>
          <pc:sldMk cId="0" sldId="264"/>
        </pc:sldMkLst>
        <pc:graphicFrameChg chg="mod">
          <ac:chgData name="Catherine Winn" userId="42da748d-b78e-4fa1-870e-478d112c7420" providerId="ADAL" clId="{ADA79952-7D74-44B5-96D5-DA915CFB4C06}" dt="2024-01-04T21:10:50.519" v="1622" actId="207"/>
          <ac:graphicFrameMkLst>
            <pc:docMk/>
            <pc:sldMk cId="0" sldId="264"/>
            <ac:graphicFrameMk id="13" creationId="{D8179EE1-CCAE-82E1-2687-036F831B0000}"/>
          </ac:graphicFrameMkLst>
        </pc:graphicFrameChg>
      </pc:sldChg>
      <pc:sldChg chg="modSp mod">
        <pc:chgData name="Catherine Winn" userId="42da748d-b78e-4fa1-870e-478d112c7420" providerId="ADAL" clId="{ADA79952-7D74-44B5-96D5-DA915CFB4C06}" dt="2024-01-04T15:23:45.715" v="431" actId="20577"/>
        <pc:sldMkLst>
          <pc:docMk/>
          <pc:sldMk cId="0" sldId="266"/>
        </pc:sldMkLst>
        <pc:spChg chg="mod">
          <ac:chgData name="Catherine Winn" userId="42da748d-b78e-4fa1-870e-478d112c7420" providerId="ADAL" clId="{ADA79952-7D74-44B5-96D5-DA915CFB4C06}" dt="2024-01-04T15:23:22.231" v="406" actId="14100"/>
          <ac:spMkLst>
            <pc:docMk/>
            <pc:sldMk cId="0" sldId="266"/>
            <ac:spMk id="5" creationId="{EB699A36-F259-3686-88C9-82FFB08BFA7D}"/>
          </ac:spMkLst>
        </pc:spChg>
        <pc:spChg chg="mod">
          <ac:chgData name="Catherine Winn" userId="42da748d-b78e-4fa1-870e-478d112c7420" providerId="ADAL" clId="{ADA79952-7D74-44B5-96D5-DA915CFB4C06}" dt="2024-01-04T15:23:45.715" v="431" actId="20577"/>
          <ac:spMkLst>
            <pc:docMk/>
            <pc:sldMk cId="0" sldId="266"/>
            <ac:spMk id="10" creationId="{00000000-0000-0000-0000-000000000000}"/>
          </ac:spMkLst>
        </pc:spChg>
      </pc:sldChg>
      <pc:sldChg chg="modSp mod">
        <pc:chgData name="Catherine Winn" userId="42da748d-b78e-4fa1-870e-478d112c7420" providerId="ADAL" clId="{ADA79952-7D74-44B5-96D5-DA915CFB4C06}" dt="2024-01-04T15:00:57.546" v="0" actId="1440"/>
        <pc:sldMkLst>
          <pc:docMk/>
          <pc:sldMk cId="0" sldId="269"/>
        </pc:sldMkLst>
        <pc:picChg chg="mod">
          <ac:chgData name="Catherine Winn" userId="42da748d-b78e-4fa1-870e-478d112c7420" providerId="ADAL" clId="{ADA79952-7D74-44B5-96D5-DA915CFB4C06}" dt="2024-01-04T15:00:57.546" v="0" actId="1440"/>
          <ac:picMkLst>
            <pc:docMk/>
            <pc:sldMk cId="0" sldId="269"/>
            <ac:picMk id="6" creationId="{48A4AB5A-028C-7901-CC8E-1DC5C8985308}"/>
          </ac:picMkLst>
        </pc:picChg>
      </pc:sldChg>
      <pc:sldChg chg="addSp delSp modSp mod">
        <pc:chgData name="Catherine Winn" userId="42da748d-b78e-4fa1-870e-478d112c7420" providerId="ADAL" clId="{ADA79952-7D74-44B5-96D5-DA915CFB4C06}" dt="2024-01-04T16:44:44.721" v="1609" actId="14100"/>
        <pc:sldMkLst>
          <pc:docMk/>
          <pc:sldMk cId="0" sldId="270"/>
        </pc:sldMkLst>
        <pc:spChg chg="del">
          <ac:chgData name="Catherine Winn" userId="42da748d-b78e-4fa1-870e-478d112c7420" providerId="ADAL" clId="{ADA79952-7D74-44B5-96D5-DA915CFB4C06}" dt="2024-01-04T15:11:27.792" v="132" actId="478"/>
          <ac:spMkLst>
            <pc:docMk/>
            <pc:sldMk cId="0" sldId="270"/>
            <ac:spMk id="3" creationId="{00000000-0000-0000-0000-000000000000}"/>
          </ac:spMkLst>
        </pc:spChg>
        <pc:spChg chg="add mod">
          <ac:chgData name="Catherine Winn" userId="42da748d-b78e-4fa1-870e-478d112c7420" providerId="ADAL" clId="{ADA79952-7D74-44B5-96D5-DA915CFB4C06}" dt="2024-01-04T16:44:44.721" v="1609" actId="14100"/>
          <ac:spMkLst>
            <pc:docMk/>
            <pc:sldMk cId="0" sldId="270"/>
            <ac:spMk id="5" creationId="{50C49498-9497-6AF6-BB7F-96F6591113AF}"/>
          </ac:spMkLst>
        </pc:spChg>
        <pc:spChg chg="add mod">
          <ac:chgData name="Catherine Winn" userId="42da748d-b78e-4fa1-870e-478d112c7420" providerId="ADAL" clId="{ADA79952-7D74-44B5-96D5-DA915CFB4C06}" dt="2024-01-04T15:44:27.148" v="1355" actId="1076"/>
          <ac:spMkLst>
            <pc:docMk/>
            <pc:sldMk cId="0" sldId="270"/>
            <ac:spMk id="8" creationId="{22BB7680-79F1-401F-FF1B-235F60A62A55}"/>
          </ac:spMkLst>
        </pc:spChg>
        <pc:spChg chg="add del mod">
          <ac:chgData name="Catherine Winn" userId="42da748d-b78e-4fa1-870e-478d112c7420" providerId="ADAL" clId="{ADA79952-7D74-44B5-96D5-DA915CFB4C06}" dt="2024-01-04T15:44:04.074" v="1346"/>
          <ac:spMkLst>
            <pc:docMk/>
            <pc:sldMk cId="0" sldId="270"/>
            <ac:spMk id="9" creationId="{C92FAA28-F447-44BD-4258-60C02D14163C}"/>
          </ac:spMkLst>
        </pc:spChg>
        <pc:spChg chg="add mod">
          <ac:chgData name="Catherine Winn" userId="42da748d-b78e-4fa1-870e-478d112c7420" providerId="ADAL" clId="{ADA79952-7D74-44B5-96D5-DA915CFB4C06}" dt="2024-01-04T16:44:40.021" v="1608" actId="2711"/>
          <ac:spMkLst>
            <pc:docMk/>
            <pc:sldMk cId="0" sldId="270"/>
            <ac:spMk id="10" creationId="{F7BBF02D-C47B-1558-D35A-D6E00F708CC4}"/>
          </ac:spMkLst>
        </pc:spChg>
        <pc:spChg chg="add mod">
          <ac:chgData name="Catherine Winn" userId="42da748d-b78e-4fa1-870e-478d112c7420" providerId="ADAL" clId="{ADA79952-7D74-44B5-96D5-DA915CFB4C06}" dt="2024-01-04T16:43:38.853" v="1606" actId="20577"/>
          <ac:spMkLst>
            <pc:docMk/>
            <pc:sldMk cId="0" sldId="270"/>
            <ac:spMk id="11" creationId="{BC2AC7E2-64F5-A1E4-40EE-037D1D271C02}"/>
          </ac:spMkLst>
        </pc:spChg>
        <pc:picChg chg="add mod">
          <ac:chgData name="Catherine Winn" userId="42da748d-b78e-4fa1-870e-478d112c7420" providerId="ADAL" clId="{ADA79952-7D74-44B5-96D5-DA915CFB4C06}" dt="2024-01-04T15:44:24.016" v="1354" actId="14100"/>
          <ac:picMkLst>
            <pc:docMk/>
            <pc:sldMk cId="0" sldId="270"/>
            <ac:picMk id="7" creationId="{F3437E53-F50E-FB46-1464-5BE112510089}"/>
          </ac:picMkLst>
        </pc:picChg>
      </pc:sldChg>
      <pc:sldChg chg="modSp mod">
        <pc:chgData name="Catherine Winn" userId="42da748d-b78e-4fa1-870e-478d112c7420" providerId="ADAL" clId="{ADA79952-7D74-44B5-96D5-DA915CFB4C06}" dt="2024-01-04T16:45:08.851" v="1611" actId="1076"/>
        <pc:sldMkLst>
          <pc:docMk/>
          <pc:sldMk cId="881356189" sldId="272"/>
        </pc:sldMkLst>
        <pc:spChg chg="mod">
          <ac:chgData name="Catherine Winn" userId="42da748d-b78e-4fa1-870e-478d112c7420" providerId="ADAL" clId="{ADA79952-7D74-44B5-96D5-DA915CFB4C06}" dt="2024-01-04T16:45:04.468" v="1610" actId="1076"/>
          <ac:spMkLst>
            <pc:docMk/>
            <pc:sldMk cId="881356189" sldId="272"/>
            <ac:spMk id="5" creationId="{CC1582E2-CC07-9115-0752-B1DF0365EF56}"/>
          </ac:spMkLst>
        </pc:spChg>
        <pc:spChg chg="mod">
          <ac:chgData name="Catherine Winn" userId="42da748d-b78e-4fa1-870e-478d112c7420" providerId="ADAL" clId="{ADA79952-7D74-44B5-96D5-DA915CFB4C06}" dt="2024-01-04T15:09:10.002" v="99" actId="20577"/>
          <ac:spMkLst>
            <pc:docMk/>
            <pc:sldMk cId="881356189" sldId="272"/>
            <ac:spMk id="10" creationId="{00000000-0000-0000-0000-000000000000}"/>
          </ac:spMkLst>
        </pc:spChg>
        <pc:graphicFrameChg chg="mod">
          <ac:chgData name="Catherine Winn" userId="42da748d-b78e-4fa1-870e-478d112c7420" providerId="ADAL" clId="{ADA79952-7D74-44B5-96D5-DA915CFB4C06}" dt="2024-01-04T16:45:08.851" v="1611" actId="1076"/>
          <ac:graphicFrameMkLst>
            <pc:docMk/>
            <pc:sldMk cId="881356189" sldId="272"/>
            <ac:graphicFrameMk id="7" creationId="{DB7B77C4-0F82-9C19-5F34-7416FB92899D}"/>
          </ac:graphicFrameMkLst>
        </pc:graphicFrameChg>
      </pc:sldChg>
      <pc:sldChg chg="ord">
        <pc:chgData name="Catherine Winn" userId="42da748d-b78e-4fa1-870e-478d112c7420" providerId="ADAL" clId="{ADA79952-7D74-44B5-96D5-DA915CFB4C06}" dt="2024-01-04T15:24:25.371" v="433"/>
        <pc:sldMkLst>
          <pc:docMk/>
          <pc:sldMk cId="106312578" sldId="278"/>
        </pc:sldMkLst>
      </pc:sldChg>
      <pc:sldChg chg="addSp delSp modSp add mod">
        <pc:chgData name="Catherine Winn" userId="42da748d-b78e-4fa1-870e-478d112c7420" providerId="ADAL" clId="{ADA79952-7D74-44B5-96D5-DA915CFB4C06}" dt="2024-01-04T15:39:19.224" v="1343" actId="14100"/>
        <pc:sldMkLst>
          <pc:docMk/>
          <pc:sldMk cId="2387984168" sldId="279"/>
        </pc:sldMkLst>
        <pc:spChg chg="mod">
          <ac:chgData name="Catherine Winn" userId="42da748d-b78e-4fa1-870e-478d112c7420" providerId="ADAL" clId="{ADA79952-7D74-44B5-96D5-DA915CFB4C06}" dt="2024-01-04T15:25:00.291" v="443" actId="20577"/>
          <ac:spMkLst>
            <pc:docMk/>
            <pc:sldMk cId="2387984168" sldId="279"/>
            <ac:spMk id="9" creationId="{00000000-0000-0000-0000-000000000000}"/>
          </ac:spMkLst>
        </pc:spChg>
        <pc:spChg chg="mod">
          <ac:chgData name="Catherine Winn" userId="42da748d-b78e-4fa1-870e-478d112c7420" providerId="ADAL" clId="{ADA79952-7D74-44B5-96D5-DA915CFB4C06}" dt="2024-01-04T15:38:29.897" v="1327" actId="14100"/>
          <ac:spMkLst>
            <pc:docMk/>
            <pc:sldMk cId="2387984168" sldId="279"/>
            <ac:spMk id="10" creationId="{00000000-0000-0000-0000-000000000000}"/>
          </ac:spMkLst>
        </pc:spChg>
        <pc:spChg chg="del">
          <ac:chgData name="Catherine Winn" userId="42da748d-b78e-4fa1-870e-478d112c7420" providerId="ADAL" clId="{ADA79952-7D74-44B5-96D5-DA915CFB4C06}" dt="2024-01-04T15:25:07.877" v="452" actId="478"/>
          <ac:spMkLst>
            <pc:docMk/>
            <pc:sldMk cId="2387984168" sldId="279"/>
            <ac:spMk id="11" creationId="{00000000-0000-0000-0000-000000000000}"/>
          </ac:spMkLst>
        </pc:spChg>
        <pc:spChg chg="del">
          <ac:chgData name="Catherine Winn" userId="42da748d-b78e-4fa1-870e-478d112c7420" providerId="ADAL" clId="{ADA79952-7D74-44B5-96D5-DA915CFB4C06}" dt="2024-01-04T15:25:10.860" v="454" actId="478"/>
          <ac:spMkLst>
            <pc:docMk/>
            <pc:sldMk cId="2387984168" sldId="279"/>
            <ac:spMk id="12" creationId="{00000000-0000-0000-0000-000000000000}"/>
          </ac:spMkLst>
        </pc:spChg>
        <pc:spChg chg="del">
          <ac:chgData name="Catherine Winn" userId="42da748d-b78e-4fa1-870e-478d112c7420" providerId="ADAL" clId="{ADA79952-7D74-44B5-96D5-DA915CFB4C06}" dt="2024-01-04T15:25:08.525" v="453" actId="478"/>
          <ac:spMkLst>
            <pc:docMk/>
            <pc:sldMk cId="2387984168" sldId="279"/>
            <ac:spMk id="14" creationId="{D245B11F-8D95-D1F7-4FD9-2E879A9A147B}"/>
          </ac:spMkLst>
        </pc:spChg>
        <pc:spChg chg="add mod">
          <ac:chgData name="Catherine Winn" userId="42da748d-b78e-4fa1-870e-478d112c7420" providerId="ADAL" clId="{ADA79952-7D74-44B5-96D5-DA915CFB4C06}" dt="2024-01-04T15:38:15.642" v="1324" actId="2711"/>
          <ac:spMkLst>
            <pc:docMk/>
            <pc:sldMk cId="2387984168" sldId="279"/>
            <ac:spMk id="16" creationId="{21DC34F6-B812-E205-6896-B9C77A00EBA6}"/>
          </ac:spMkLst>
        </pc:spChg>
        <pc:spChg chg="add mod">
          <ac:chgData name="Catherine Winn" userId="42da748d-b78e-4fa1-870e-478d112c7420" providerId="ADAL" clId="{ADA79952-7D74-44B5-96D5-DA915CFB4C06}" dt="2024-01-04T15:39:19.224" v="1343" actId="14100"/>
          <ac:spMkLst>
            <pc:docMk/>
            <pc:sldMk cId="2387984168" sldId="279"/>
            <ac:spMk id="23" creationId="{2D0DA1F4-BF6A-19ED-CB06-C8F810AB4C30}"/>
          </ac:spMkLst>
        </pc:spChg>
        <pc:graphicFrameChg chg="add mod modGraphic">
          <ac:chgData name="Catherine Winn" userId="42da748d-b78e-4fa1-870e-478d112c7420" providerId="ADAL" clId="{ADA79952-7D74-44B5-96D5-DA915CFB4C06}" dt="2024-01-04T15:38:22.097" v="1325" actId="2711"/>
          <ac:graphicFrameMkLst>
            <pc:docMk/>
            <pc:sldMk cId="2387984168" sldId="279"/>
            <ac:graphicFrameMk id="15" creationId="{33281A9F-BC3A-7905-022D-CB846D6C261B}"/>
          </ac:graphicFrameMkLst>
        </pc:graphicFrameChg>
        <pc:cxnChg chg="add mod ord">
          <ac:chgData name="Catherine Winn" userId="42da748d-b78e-4fa1-870e-478d112c7420" providerId="ADAL" clId="{ADA79952-7D74-44B5-96D5-DA915CFB4C06}" dt="2024-01-04T15:38:15.642" v="1324" actId="2711"/>
          <ac:cxnSpMkLst>
            <pc:docMk/>
            <pc:sldMk cId="2387984168" sldId="279"/>
            <ac:cxnSpMk id="18" creationId="{5815A764-D1BD-A4EB-BFA1-7BA982AB5204}"/>
          </ac:cxnSpMkLst>
        </pc:cxnChg>
      </pc:sldChg>
    </pc:docChg>
  </pc:docChgLst>
  <pc:docChgLst>
    <pc:chgData name="Fatema Medhat" userId="S::fmedhat@uscrimail.org::15945e4f-37d8-4f42-afbf-17a7e65b3977" providerId="AD" clId="Web-{752E3ED3-1C82-3479-FB6A-A4B35E0D4F7C}"/>
    <pc:docChg chg="mod">
      <pc:chgData name="Fatema Medhat" userId="S::fmedhat@uscrimail.org::15945e4f-37d8-4f42-afbf-17a7e65b3977" providerId="AD" clId="Web-{752E3ED3-1C82-3479-FB6A-A4B35E0D4F7C}" dt="2024-01-05T20:08:42.998" v="1"/>
      <pc:docMkLst>
        <pc:docMk/>
      </pc:docMkLst>
      <pc:sldChg chg="addCm">
        <pc:chgData name="Fatema Medhat" userId="S::fmedhat@uscrimail.org::15945e4f-37d8-4f42-afbf-17a7e65b3977" providerId="AD" clId="Web-{752E3ED3-1C82-3479-FB6A-A4B35E0D4F7C}" dt="2024-01-05T20:08:42.998" v="1"/>
        <pc:sldMkLst>
          <pc:docMk/>
          <pc:sldMk cId="0" sldId="269"/>
        </pc:sldMkLst>
        <pc:extLst>
          <p:ext xmlns:p="http://schemas.openxmlformats.org/presentationml/2006/main" uri="{D6D511B9-2390-475A-947B-AFAB55BFBCF1}">
            <pc226:cmChg xmlns:pc226="http://schemas.microsoft.com/office/powerpoint/2022/06/main/command" chg="add">
              <pc226:chgData name="Fatema Medhat" userId="S::fmedhat@uscrimail.org::15945e4f-37d8-4f42-afbf-17a7e65b3977" providerId="AD" clId="Web-{752E3ED3-1C82-3479-FB6A-A4B35E0D4F7C}" dt="2024-01-05T20:08:42.998" v="1"/>
              <pc2:cmMkLst xmlns:pc2="http://schemas.microsoft.com/office/powerpoint/2019/9/main/command">
                <pc:docMk/>
                <pc:sldMk cId="0" sldId="269"/>
                <pc2:cmMk id="{AE5F3EA9-274E-464B-9095-EFDC7BE4610B}"/>
              </pc2:cmMkLst>
            </pc226:cmChg>
          </p:ext>
        </pc:extLst>
      </pc:sldChg>
    </pc:docChg>
  </pc:docChgLst>
  <pc:docChgLst>
    <pc:chgData name="Catherine Winn" userId="S::cwinn@uscrimail.org::42da748d-b78e-4fa1-870e-478d112c7420" providerId="AD" clId="Web-{9A1A3F0C-B2D1-7AEC-E7E5-C86885CB74D6}"/>
    <pc:docChg chg="addSld delSld">
      <pc:chgData name="Catherine Winn" userId="S::cwinn@uscrimail.org::42da748d-b78e-4fa1-870e-478d112c7420" providerId="AD" clId="Web-{9A1A3F0C-B2D1-7AEC-E7E5-C86885CB74D6}" dt="2024-01-12T19:35:25.221" v="1"/>
      <pc:docMkLst>
        <pc:docMk/>
      </pc:docMkLst>
      <pc:sldChg chg="del">
        <pc:chgData name="Catherine Winn" userId="S::cwinn@uscrimail.org::42da748d-b78e-4fa1-870e-478d112c7420" providerId="AD" clId="Web-{9A1A3F0C-B2D1-7AEC-E7E5-C86885CB74D6}" dt="2024-01-12T19:35:25.221" v="1"/>
        <pc:sldMkLst>
          <pc:docMk/>
          <pc:sldMk cId="0" sldId="260"/>
        </pc:sldMkLst>
      </pc:sldChg>
      <pc:sldChg chg="add">
        <pc:chgData name="Catherine Winn" userId="S::cwinn@uscrimail.org::42da748d-b78e-4fa1-870e-478d112c7420" providerId="AD" clId="Web-{9A1A3F0C-B2D1-7AEC-E7E5-C86885CB74D6}" dt="2024-01-12T19:35:18.971" v="0"/>
        <pc:sldMkLst>
          <pc:docMk/>
          <pc:sldMk cId="0"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26044-9CAE-4B41-836E-F4A9BCF8EE90}"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08E6D-8BC1-43ED-A3BA-40891BE8FB0C}" type="slidenum">
              <a:rPr lang="en-US" smtClean="0"/>
              <a:t>‹#›</a:t>
            </a:fld>
            <a:endParaRPr lang="en-US"/>
          </a:p>
        </p:txBody>
      </p:sp>
    </p:spTree>
    <p:extLst>
      <p:ext uri="{BB962C8B-B14F-4D97-AF65-F5344CB8AC3E}">
        <p14:creationId xmlns:p14="http://schemas.microsoft.com/office/powerpoint/2010/main" val="231504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cf.hhs.gov/orr/policy-guidance/status-and-documentation-requirements-orr-refugee-resettlement-program" TargetMode="External"/><Relationship Id="rId2" Type="http://schemas.openxmlformats.org/officeDocument/2006/relationships/hyperlink" Target="https://www.cdc.gov/immigrantrefugeehealth/guidelines/domestic-guideline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acf.hhs.gov/orr/policy-guidance/status-and-documentation-requirements-orr-refugee-resettlement-progra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refugeehealthmissouri@uscrimail.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3E4A"/>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DB4C3F"/>
            </a:solidFill>
          </p:spPr>
          <p:txBody>
            <a:bodyPr/>
            <a:lstStyle/>
            <a:p>
              <a:endParaRPr lang="en-US"/>
            </a:p>
          </p:txBody>
        </p:sp>
        <p:sp>
          <p:nvSpPr>
            <p:cNvPr id="4" name="TextBox 4"/>
            <p:cNvSpPr txBox="1"/>
            <p:nvPr/>
          </p:nvSpPr>
          <p:spPr>
            <a:xfrm>
              <a:off x="0" y="28575"/>
              <a:ext cx="4816593" cy="242358"/>
            </a:xfrm>
            <a:prstGeom prst="rect">
              <a:avLst/>
            </a:prstGeom>
          </p:spPr>
          <p:txBody>
            <a:bodyPr lIns="50800" tIns="50800" rIns="50800" bIns="50800" rtlCol="0" anchor="ctr"/>
            <a:lstStyle/>
            <a:p>
              <a:pPr algn="ctr">
                <a:lnSpc>
                  <a:spcPts val="1980"/>
                </a:lnSpc>
              </a:pPr>
              <a:endParaRPr/>
            </a:p>
          </p:txBody>
        </p:sp>
      </p:grpSp>
      <p:grpSp>
        <p:nvGrpSpPr>
          <p:cNvPr id="5" name="Group 5"/>
          <p:cNvGrpSpPr/>
          <p:nvPr/>
        </p:nvGrpSpPr>
        <p:grpSpPr>
          <a:xfrm>
            <a:off x="1028700" y="4256514"/>
            <a:ext cx="3636872" cy="413483"/>
            <a:chOff x="0" y="0"/>
            <a:chExt cx="1685617" cy="191641"/>
          </a:xfrm>
        </p:grpSpPr>
        <p:sp>
          <p:nvSpPr>
            <p:cNvPr id="6" name="Freeform 6"/>
            <p:cNvSpPr/>
            <p:nvPr/>
          </p:nvSpPr>
          <p:spPr>
            <a:xfrm>
              <a:off x="0" y="0"/>
              <a:ext cx="1685617" cy="191641"/>
            </a:xfrm>
            <a:custGeom>
              <a:avLst/>
              <a:gdLst/>
              <a:ahLst/>
              <a:cxnLst/>
              <a:rect l="l" t="t" r="r" b="b"/>
              <a:pathLst>
                <a:path w="1685617" h="191641">
                  <a:moveTo>
                    <a:pt x="0" y="0"/>
                  </a:moveTo>
                  <a:lnTo>
                    <a:pt x="1685617" y="0"/>
                  </a:lnTo>
                  <a:lnTo>
                    <a:pt x="1685617" y="191641"/>
                  </a:lnTo>
                  <a:lnTo>
                    <a:pt x="0" y="191641"/>
                  </a:lnTo>
                  <a:close/>
                </a:path>
              </a:pathLst>
            </a:custGeom>
            <a:solidFill>
              <a:srgbClr val="DB4C3F"/>
            </a:solidFill>
          </p:spPr>
          <p:txBody>
            <a:bodyPr/>
            <a:lstStyle/>
            <a:p>
              <a:endParaRPr lang="en-US"/>
            </a:p>
          </p:txBody>
        </p:sp>
        <p:sp>
          <p:nvSpPr>
            <p:cNvPr id="7" name="TextBox 7"/>
            <p:cNvSpPr txBox="1"/>
            <p:nvPr/>
          </p:nvSpPr>
          <p:spPr>
            <a:xfrm>
              <a:off x="0" y="28575"/>
              <a:ext cx="1685617" cy="163066"/>
            </a:xfrm>
            <a:prstGeom prst="rect">
              <a:avLst/>
            </a:prstGeom>
          </p:spPr>
          <p:txBody>
            <a:bodyPr lIns="40595" tIns="40595" rIns="40595" bIns="40595" rtlCol="0" anchor="ctr"/>
            <a:lstStyle/>
            <a:p>
              <a:pPr algn="ctr">
                <a:lnSpc>
                  <a:spcPts val="1170"/>
                </a:lnSpc>
              </a:pPr>
              <a:endParaRPr/>
            </a:p>
          </p:txBody>
        </p:sp>
      </p:grpSp>
      <p:sp>
        <p:nvSpPr>
          <p:cNvPr id="8" name="Freeform 8"/>
          <p:cNvSpPr/>
          <p:nvPr/>
        </p:nvSpPr>
        <p:spPr>
          <a:xfrm>
            <a:off x="11139945" y="636993"/>
            <a:ext cx="6478546" cy="1920005"/>
          </a:xfrm>
          <a:custGeom>
            <a:avLst/>
            <a:gdLst/>
            <a:ahLst/>
            <a:cxnLst/>
            <a:rect l="l" t="t" r="r" b="b"/>
            <a:pathLst>
              <a:path w="6478546" h="1920005">
                <a:moveTo>
                  <a:pt x="0" y="0"/>
                </a:moveTo>
                <a:lnTo>
                  <a:pt x="6478546" y="0"/>
                </a:lnTo>
                <a:lnTo>
                  <a:pt x="6478546" y="1920005"/>
                </a:lnTo>
                <a:lnTo>
                  <a:pt x="0" y="1920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8700" y="4936696"/>
            <a:ext cx="17009338" cy="3348417"/>
          </a:xfrm>
          <a:prstGeom prst="rect">
            <a:avLst/>
          </a:prstGeom>
        </p:spPr>
        <p:txBody>
          <a:bodyPr lIns="0" tIns="0" rIns="0" bIns="0" rtlCol="0" anchor="t">
            <a:spAutoFit/>
          </a:bodyPr>
          <a:lstStyle/>
          <a:p>
            <a:pPr>
              <a:lnSpc>
                <a:spcPts val="13999"/>
              </a:lnSpc>
            </a:pPr>
            <a:r>
              <a:rPr lang="en-US" sz="6600" spc="1499" dirty="0">
                <a:solidFill>
                  <a:srgbClr val="FFFFFF"/>
                </a:solidFill>
                <a:latin typeface="Avenir Bold"/>
              </a:rPr>
              <a:t>MISSOURI REFUGEE </a:t>
            </a:r>
          </a:p>
          <a:p>
            <a:pPr>
              <a:lnSpc>
                <a:spcPts val="13999"/>
              </a:lnSpc>
            </a:pPr>
            <a:r>
              <a:rPr lang="en-US" sz="6600" spc="1499" dirty="0">
                <a:solidFill>
                  <a:srgbClr val="FFFFFF"/>
                </a:solidFill>
                <a:latin typeface="Avenir Bold"/>
              </a:rPr>
              <a:t>HEALTH SERVICES</a:t>
            </a:r>
          </a:p>
        </p:txBody>
      </p:sp>
      <p:sp>
        <p:nvSpPr>
          <p:cNvPr id="10" name="TextBox 10"/>
          <p:cNvSpPr txBox="1"/>
          <p:nvPr/>
        </p:nvSpPr>
        <p:spPr>
          <a:xfrm>
            <a:off x="675908" y="9622473"/>
            <a:ext cx="4566899" cy="300355"/>
          </a:xfrm>
          <a:prstGeom prst="rect">
            <a:avLst/>
          </a:prstGeom>
        </p:spPr>
        <p:txBody>
          <a:bodyPr lIns="0" tIns="0" rIns="0" bIns="0" rtlCol="0" anchor="t">
            <a:spAutoFit/>
          </a:bodyPr>
          <a:lstStyle/>
          <a:p>
            <a:pPr>
              <a:lnSpc>
                <a:spcPts val="2359"/>
              </a:lnSpc>
            </a:pPr>
            <a:r>
              <a:rPr lang="en-US" sz="1999" spc="499">
                <a:solidFill>
                  <a:srgbClr val="FFFFFF"/>
                </a:solidFill>
                <a:latin typeface="Open Sans 1"/>
              </a:rPr>
              <a:t>WWW.REFUGEES.ORG</a:t>
            </a:r>
          </a:p>
        </p:txBody>
      </p:sp>
      <p:sp>
        <p:nvSpPr>
          <p:cNvPr id="11" name="TextBox 11"/>
          <p:cNvSpPr txBox="1"/>
          <p:nvPr/>
        </p:nvSpPr>
        <p:spPr>
          <a:xfrm>
            <a:off x="1233135" y="4274978"/>
            <a:ext cx="2568694" cy="338455"/>
          </a:xfrm>
          <a:prstGeom prst="rect">
            <a:avLst/>
          </a:prstGeom>
        </p:spPr>
        <p:txBody>
          <a:bodyPr lIns="0" tIns="0" rIns="0" bIns="0" rtlCol="0" anchor="t">
            <a:spAutoFit/>
          </a:bodyPr>
          <a:lstStyle/>
          <a:p>
            <a:pPr>
              <a:lnSpc>
                <a:spcPts val="2359"/>
              </a:lnSpc>
            </a:pPr>
            <a:r>
              <a:rPr lang="en-US" sz="1999" spc="499">
                <a:solidFill>
                  <a:srgbClr val="FFFFFF"/>
                </a:solidFill>
                <a:latin typeface="Avenir Bold"/>
              </a:rPr>
              <a:t>USCRI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3E4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95645"/>
            <a:ext cx="6972300" cy="1419748"/>
            <a:chOff x="0" y="0"/>
            <a:chExt cx="873894" cy="181446"/>
          </a:xfrm>
        </p:grpSpPr>
        <p:sp>
          <p:nvSpPr>
            <p:cNvPr id="3" name="Freeform 3"/>
            <p:cNvSpPr/>
            <p:nvPr/>
          </p:nvSpPr>
          <p:spPr>
            <a:xfrm>
              <a:off x="0" y="0"/>
              <a:ext cx="873894" cy="181446"/>
            </a:xfrm>
            <a:custGeom>
              <a:avLst/>
              <a:gdLst/>
              <a:ahLst/>
              <a:cxnLst/>
              <a:rect l="l" t="t" r="r" b="b"/>
              <a:pathLst>
                <a:path w="873894" h="181446">
                  <a:moveTo>
                    <a:pt x="0" y="0"/>
                  </a:moveTo>
                  <a:lnTo>
                    <a:pt x="873894" y="0"/>
                  </a:lnTo>
                  <a:lnTo>
                    <a:pt x="873894" y="181446"/>
                  </a:lnTo>
                  <a:lnTo>
                    <a:pt x="0" y="181446"/>
                  </a:lnTo>
                  <a:close/>
                </a:path>
              </a:pathLst>
            </a:custGeom>
            <a:solidFill>
              <a:srgbClr val="DB4C3F"/>
            </a:solidFill>
          </p:spPr>
          <p:txBody>
            <a:bodyPr/>
            <a:lstStyle/>
            <a:p>
              <a:endParaRPr lang="en-US"/>
            </a:p>
          </p:txBody>
        </p:sp>
        <p:sp>
          <p:nvSpPr>
            <p:cNvPr id="4" name="TextBox 4"/>
            <p:cNvSpPr txBox="1"/>
            <p:nvPr/>
          </p:nvSpPr>
          <p:spPr>
            <a:xfrm>
              <a:off x="0" y="28575"/>
              <a:ext cx="873894" cy="152871"/>
            </a:xfrm>
            <a:prstGeom prst="rect">
              <a:avLst/>
            </a:prstGeom>
          </p:spPr>
          <p:txBody>
            <a:bodyPr lIns="40726" tIns="40726" rIns="40726" bIns="40726" rtlCol="0" anchor="ctr"/>
            <a:lstStyle/>
            <a:p>
              <a:pPr algn="ctr">
                <a:lnSpc>
                  <a:spcPts val="1174"/>
                </a:lnSpc>
              </a:pPr>
              <a:endParaRPr/>
            </a:p>
          </p:txBody>
        </p:sp>
      </p:grpSp>
      <p:sp>
        <p:nvSpPr>
          <p:cNvPr id="8" name="TextBox 8"/>
          <p:cNvSpPr txBox="1"/>
          <p:nvPr/>
        </p:nvSpPr>
        <p:spPr>
          <a:xfrm>
            <a:off x="1251284" y="2933700"/>
            <a:ext cx="15893716" cy="5101781"/>
          </a:xfrm>
          <a:prstGeom prst="rect">
            <a:avLst/>
          </a:prstGeom>
        </p:spPr>
        <p:txBody>
          <a:bodyPr wrap="square" lIns="0" tIns="0" rIns="0" bIns="0" rtlCol="0" anchor="t">
            <a:spAutoFit/>
          </a:bodyPr>
          <a:lstStyle/>
          <a:p>
            <a:pPr>
              <a:lnSpc>
                <a:spcPct val="150000"/>
              </a:lnSpc>
            </a:pPr>
            <a:r>
              <a:rPr lang="en-US" sz="2800" dirty="0">
                <a:solidFill>
                  <a:srgbClr val="FFFFFF"/>
                </a:solidFill>
                <a:latin typeface="Open Sans" pitchFamily="2" charset="0"/>
                <a:ea typeface="Open Sans" pitchFamily="2" charset="0"/>
                <a:cs typeface="Open Sans" pitchFamily="2" charset="0"/>
              </a:rPr>
              <a:t>The U.S. Committee for Refugees and Immigrants (USCRI) is designated by the Office of Refugee Resettlement (ORR) as the Missouri Medical Replacement Designee (MRD), referred to as Missouri Refugee Health Services (MO-RHS). Located in Saint Louis, MO, MO-RHS administers four statewide programs: </a:t>
            </a:r>
          </a:p>
          <a:p>
            <a:pPr marL="800100" lvl="1" indent="-342900">
              <a:lnSpc>
                <a:spcPct val="150000"/>
              </a:lnSpc>
              <a:buFont typeface="+mj-lt"/>
              <a:buAutoNum type="arabicPeriod"/>
            </a:pPr>
            <a:r>
              <a:rPr lang="en-US" sz="2800" dirty="0">
                <a:solidFill>
                  <a:srgbClr val="FFFFFF"/>
                </a:solidFill>
                <a:latin typeface="Open Sans" pitchFamily="2" charset="0"/>
                <a:ea typeface="Open Sans" pitchFamily="2" charset="0"/>
                <a:cs typeface="Open Sans" pitchFamily="2" charset="0"/>
              </a:rPr>
              <a:t>Refugee Medical Assistance</a:t>
            </a:r>
          </a:p>
          <a:p>
            <a:pPr marL="800100" lvl="1" indent="-342900">
              <a:lnSpc>
                <a:spcPct val="150000"/>
              </a:lnSpc>
              <a:buFont typeface="+mj-lt"/>
              <a:buAutoNum type="arabicPeriod"/>
            </a:pPr>
            <a:r>
              <a:rPr lang="en-US" sz="2800" dirty="0">
                <a:solidFill>
                  <a:srgbClr val="FFFFFF"/>
                </a:solidFill>
                <a:latin typeface="Open Sans" pitchFamily="2" charset="0"/>
                <a:ea typeface="Open Sans" pitchFamily="2" charset="0"/>
                <a:cs typeface="Open Sans" pitchFamily="2" charset="0"/>
              </a:rPr>
              <a:t>Refugee Medical Screening </a:t>
            </a:r>
          </a:p>
          <a:p>
            <a:pPr marL="800100" lvl="1" indent="-342900">
              <a:lnSpc>
                <a:spcPct val="150000"/>
              </a:lnSpc>
              <a:buFont typeface="+mj-lt"/>
              <a:buAutoNum type="arabicPeriod"/>
            </a:pPr>
            <a:r>
              <a:rPr lang="en-US" sz="2800" dirty="0">
                <a:solidFill>
                  <a:srgbClr val="FFFFFF"/>
                </a:solidFill>
                <a:latin typeface="Open Sans" pitchFamily="2" charset="0"/>
                <a:ea typeface="Open Sans" pitchFamily="2" charset="0"/>
                <a:cs typeface="Open Sans" pitchFamily="2" charset="0"/>
              </a:rPr>
              <a:t>Refugee Wellness Program </a:t>
            </a:r>
          </a:p>
          <a:p>
            <a:pPr marL="800100" lvl="1" indent="-342900">
              <a:lnSpc>
                <a:spcPct val="150000"/>
              </a:lnSpc>
              <a:buFont typeface="+mj-lt"/>
              <a:buAutoNum type="arabicPeriod"/>
            </a:pPr>
            <a:r>
              <a:rPr lang="en-US" sz="2800" dirty="0">
                <a:solidFill>
                  <a:srgbClr val="FFFFFF"/>
                </a:solidFill>
                <a:latin typeface="Open Sans" pitchFamily="2" charset="0"/>
                <a:ea typeface="Open Sans" pitchFamily="2" charset="0"/>
                <a:cs typeface="Open Sans" pitchFamily="2" charset="0"/>
              </a:rPr>
              <a:t>Refugee Health Promotion </a:t>
            </a:r>
          </a:p>
        </p:txBody>
      </p:sp>
      <p:sp>
        <p:nvSpPr>
          <p:cNvPr id="9" name="Freeform 9"/>
          <p:cNvSpPr/>
          <p:nvPr/>
        </p:nvSpPr>
        <p:spPr>
          <a:xfrm>
            <a:off x="15809886" y="637847"/>
            <a:ext cx="1811774" cy="1419772"/>
          </a:xfrm>
          <a:custGeom>
            <a:avLst/>
            <a:gdLst/>
            <a:ahLst/>
            <a:cxnLst/>
            <a:rect l="l" t="t" r="r" b="b"/>
            <a:pathLst>
              <a:path w="1811774" h="1419772">
                <a:moveTo>
                  <a:pt x="0" y="0"/>
                </a:moveTo>
                <a:lnTo>
                  <a:pt x="1811774" y="0"/>
                </a:lnTo>
                <a:lnTo>
                  <a:pt x="1811774" y="1419772"/>
                </a:lnTo>
                <a:lnTo>
                  <a:pt x="0" y="1419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1219200" y="1173597"/>
            <a:ext cx="5908820" cy="687432"/>
          </a:xfrm>
          <a:prstGeom prst="rect">
            <a:avLst/>
          </a:prstGeom>
        </p:spPr>
        <p:txBody>
          <a:bodyPr wrap="square" lIns="0" tIns="0" rIns="0" bIns="0" rtlCol="0" anchor="t">
            <a:spAutoFit/>
          </a:bodyPr>
          <a:lstStyle/>
          <a:p>
            <a:pPr>
              <a:lnSpc>
                <a:spcPts val="4972"/>
              </a:lnSpc>
            </a:pPr>
            <a:r>
              <a:rPr lang="en-US" sz="6600" spc="379" dirty="0">
                <a:solidFill>
                  <a:srgbClr val="FFFFFF"/>
                </a:solidFill>
                <a:latin typeface="Avenir Bold"/>
              </a:rPr>
              <a:t>Background</a:t>
            </a:r>
          </a:p>
        </p:txBody>
      </p:sp>
      <p:sp>
        <p:nvSpPr>
          <p:cNvPr id="12" name="AutoShape 12"/>
          <p:cNvSpPr/>
          <p:nvPr/>
        </p:nvSpPr>
        <p:spPr>
          <a:xfrm flipH="1">
            <a:off x="1597295" y="9540418"/>
            <a:ext cx="15093410" cy="0"/>
          </a:xfrm>
          <a:prstGeom prst="line">
            <a:avLst/>
          </a:prstGeom>
          <a:ln w="28575" cap="flat">
            <a:solidFill>
              <a:srgbClr val="DB4C3F"/>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BFE"/>
        </a:solidFill>
        <a:effectLst/>
      </p:bgPr>
    </p:bg>
    <p:spTree>
      <p:nvGrpSpPr>
        <p:cNvPr id="1" name=""/>
        <p:cNvGrpSpPr/>
        <p:nvPr/>
      </p:nvGrpSpPr>
      <p:grpSpPr>
        <a:xfrm>
          <a:off x="0" y="0"/>
          <a:ext cx="0" cy="0"/>
          <a:chOff x="0" y="0"/>
          <a:chExt cx="0" cy="0"/>
        </a:xfrm>
      </p:grpSpPr>
      <p:sp>
        <p:nvSpPr>
          <p:cNvPr id="10" name="AutoShape 10"/>
          <p:cNvSpPr/>
          <p:nvPr/>
        </p:nvSpPr>
        <p:spPr>
          <a:xfrm rot="-5416834">
            <a:off x="-46678" y="1119162"/>
            <a:ext cx="2282649" cy="44516"/>
          </a:xfrm>
          <a:prstGeom prst="line">
            <a:avLst/>
          </a:prstGeom>
          <a:ln w="142875" cap="flat">
            <a:solidFill>
              <a:srgbClr val="DB4C3F"/>
            </a:solidFill>
            <a:prstDash val="solid"/>
            <a:headEnd type="none" w="sm" len="sm"/>
            <a:tailEnd type="none" w="sm" len="sm"/>
          </a:ln>
        </p:spPr>
        <p:txBody>
          <a:bodyPr/>
          <a:lstStyle/>
          <a:p>
            <a:endParaRPr lang="en-US"/>
          </a:p>
        </p:txBody>
      </p:sp>
      <p:sp>
        <p:nvSpPr>
          <p:cNvPr id="11" name="TextBox 11"/>
          <p:cNvSpPr txBox="1"/>
          <p:nvPr/>
        </p:nvSpPr>
        <p:spPr>
          <a:xfrm>
            <a:off x="1634903" y="770654"/>
            <a:ext cx="15018194" cy="872483"/>
          </a:xfrm>
          <a:prstGeom prst="rect">
            <a:avLst/>
          </a:prstGeom>
        </p:spPr>
        <p:txBody>
          <a:bodyPr lIns="0" tIns="0" rIns="0" bIns="0" rtlCol="0" anchor="t">
            <a:spAutoFit/>
          </a:bodyPr>
          <a:lstStyle/>
          <a:p>
            <a:pPr>
              <a:lnSpc>
                <a:spcPts val="7938"/>
              </a:lnSpc>
            </a:pPr>
            <a:r>
              <a:rPr lang="en-US" sz="3600" spc="-206" dirty="0">
                <a:solidFill>
                  <a:srgbClr val="000000"/>
                </a:solidFill>
                <a:latin typeface="Avenir Bold"/>
              </a:rPr>
              <a:t>Core Services: Refugee Medical Assistance and Refugee Medical Screening </a:t>
            </a:r>
          </a:p>
        </p:txBody>
      </p:sp>
      <p:graphicFrame>
        <p:nvGraphicFramePr>
          <p:cNvPr id="2" name="Table 1">
            <a:extLst>
              <a:ext uri="{FF2B5EF4-FFF2-40B4-BE49-F238E27FC236}">
                <a16:creationId xmlns:a16="http://schemas.microsoft.com/office/drawing/2014/main" id="{0ABFC867-28F7-F51D-93F5-D1C6A49BA4C2}"/>
              </a:ext>
            </a:extLst>
          </p:cNvPr>
          <p:cNvGraphicFramePr>
            <a:graphicFrameLocks noGrp="1"/>
          </p:cNvGraphicFramePr>
          <p:nvPr>
            <p:extLst>
              <p:ext uri="{D42A27DB-BD31-4B8C-83A1-F6EECF244321}">
                <p14:modId xmlns:p14="http://schemas.microsoft.com/office/powerpoint/2010/main" val="3887961266"/>
              </p:ext>
            </p:extLst>
          </p:nvPr>
        </p:nvGraphicFramePr>
        <p:xfrm>
          <a:off x="1634903" y="2291443"/>
          <a:ext cx="15018194" cy="6298804"/>
        </p:xfrm>
        <a:graphic>
          <a:graphicData uri="http://schemas.openxmlformats.org/drawingml/2006/table">
            <a:tbl>
              <a:tblPr firstRow="1" bandRow="1">
                <a:tableStyleId>{21E4AEA4-8DFA-4A89-87EB-49C32662AFE0}</a:tableStyleId>
              </a:tblPr>
              <a:tblGrid>
                <a:gridCol w="7509097">
                  <a:extLst>
                    <a:ext uri="{9D8B030D-6E8A-4147-A177-3AD203B41FA5}">
                      <a16:colId xmlns:a16="http://schemas.microsoft.com/office/drawing/2014/main" val="1995482328"/>
                    </a:ext>
                  </a:extLst>
                </a:gridCol>
                <a:gridCol w="7509097">
                  <a:extLst>
                    <a:ext uri="{9D8B030D-6E8A-4147-A177-3AD203B41FA5}">
                      <a16:colId xmlns:a16="http://schemas.microsoft.com/office/drawing/2014/main" val="23888459"/>
                    </a:ext>
                  </a:extLst>
                </a:gridCol>
              </a:tblGrid>
              <a:tr h="693420">
                <a:tc gridSpan="2">
                  <a:txBody>
                    <a:bodyPr/>
                    <a:lstStyle/>
                    <a:p>
                      <a:pPr algn="ctr"/>
                      <a:r>
                        <a:rPr lang="en-US" sz="3200" dirty="0"/>
                        <a:t>Core Refugee Health Services </a:t>
                      </a:r>
                    </a:p>
                  </a:txBody>
                  <a:tcPr/>
                </a:tc>
                <a:tc hMerge="1">
                  <a:txBody>
                    <a:bodyPr/>
                    <a:lstStyle/>
                    <a:p>
                      <a:endParaRPr lang="en-US" dirty="0"/>
                    </a:p>
                  </a:txBody>
                  <a:tcPr/>
                </a:tc>
                <a:extLst>
                  <a:ext uri="{0D108BD9-81ED-4DB2-BD59-A6C34878D82A}">
                    <a16:rowId xmlns:a16="http://schemas.microsoft.com/office/drawing/2014/main" val="1218218282"/>
                  </a:ext>
                </a:extLst>
              </a:tr>
              <a:tr h="693420">
                <a:tc>
                  <a:txBody>
                    <a:bodyPr/>
                    <a:lstStyle/>
                    <a:p>
                      <a:pPr algn="ctr"/>
                      <a:r>
                        <a:rPr lang="en-US" sz="2800" b="1" dirty="0"/>
                        <a:t>Refugee Medical Assistance (RMA)</a:t>
                      </a:r>
                    </a:p>
                  </a:txBody>
                  <a:tcPr/>
                </a:tc>
                <a:tc>
                  <a:txBody>
                    <a:bodyPr/>
                    <a:lstStyle/>
                    <a:p>
                      <a:pPr algn="ctr"/>
                      <a:r>
                        <a:rPr lang="en-US" sz="2800" b="1" dirty="0"/>
                        <a:t>Refugee Medical Screening (RMS) </a:t>
                      </a:r>
                    </a:p>
                  </a:txBody>
                  <a:tcPr/>
                </a:tc>
                <a:extLst>
                  <a:ext uri="{0D108BD9-81ED-4DB2-BD59-A6C34878D82A}">
                    <a16:rowId xmlns:a16="http://schemas.microsoft.com/office/drawing/2014/main" val="2227953850"/>
                  </a:ext>
                </a:extLst>
              </a:tr>
              <a:tr h="1872234">
                <a:tc>
                  <a:txBody>
                    <a:bodyPr/>
                    <a:lstStyle/>
                    <a:p>
                      <a:r>
                        <a:rPr lang="en-US" sz="2400" dirty="0"/>
                        <a:t>Provides </a:t>
                      </a:r>
                      <a:r>
                        <a:rPr lang="en-US" sz="2400" b="1" dirty="0"/>
                        <a:t>up to 12 months </a:t>
                      </a:r>
                      <a:r>
                        <a:rPr lang="en-US" sz="2400" dirty="0"/>
                        <a:t>of health insurance that mirrors the state’s Medicaid program for adults without children or others in special circumstances, such as adults 65+ or living with a disability who are pending SSI/Medicaid.</a:t>
                      </a:r>
                    </a:p>
                  </a:txBody>
                  <a:tcPr/>
                </a:tc>
                <a:tc>
                  <a:txBody>
                    <a:bodyPr/>
                    <a:lstStyle/>
                    <a:p>
                      <a:r>
                        <a:rPr lang="en-US" sz="2400" dirty="0"/>
                        <a:t>Conducts the domestic health assessment for new ORR-eligible arrivals, following guidance issues by the </a:t>
                      </a:r>
                      <a:r>
                        <a:rPr lang="en-US" sz="2400" dirty="0">
                          <a:hlinkClick r:id="rId2"/>
                        </a:rPr>
                        <a:t>Centers for Disease Prevention and control (CDC), </a:t>
                      </a:r>
                      <a:r>
                        <a:rPr lang="en-US" sz="2400" dirty="0"/>
                        <a:t>referring clients to primary care and specialists as needed. </a:t>
                      </a:r>
                    </a:p>
                  </a:txBody>
                  <a:tcPr/>
                </a:tc>
                <a:extLst>
                  <a:ext uri="{0D108BD9-81ED-4DB2-BD59-A6C34878D82A}">
                    <a16:rowId xmlns:a16="http://schemas.microsoft.com/office/drawing/2014/main" val="2616969702"/>
                  </a:ext>
                </a:extLst>
              </a:tr>
              <a:tr h="1514206">
                <a:tc>
                  <a:txBody>
                    <a:bodyPr/>
                    <a:lstStyle/>
                    <a:p>
                      <a:r>
                        <a:rPr lang="en-US" sz="2400" dirty="0"/>
                        <a:t>MO-RHS partners with 7 resettlement agencies to enroll eligible clients into the benefit program. </a:t>
                      </a:r>
                    </a:p>
                  </a:txBody>
                  <a:tcPr/>
                </a:tc>
                <a:tc>
                  <a:txBody>
                    <a:bodyPr/>
                    <a:lstStyle/>
                    <a:p>
                      <a:r>
                        <a:rPr lang="en-US" sz="2400" dirty="0"/>
                        <a:t>MO-RHS subcontracts with 7 medical screening clinics to provide the complete domestic health assessment. </a:t>
                      </a:r>
                    </a:p>
                  </a:txBody>
                  <a:tcPr/>
                </a:tc>
                <a:extLst>
                  <a:ext uri="{0D108BD9-81ED-4DB2-BD59-A6C34878D82A}">
                    <a16:rowId xmlns:a16="http://schemas.microsoft.com/office/drawing/2014/main" val="187460641"/>
                  </a:ext>
                </a:extLst>
              </a:tr>
              <a:tr h="1525524">
                <a:tc gridSpan="2">
                  <a:txBody>
                    <a:bodyPr/>
                    <a:lstStyle/>
                    <a:p>
                      <a:pPr algn="ctr"/>
                      <a:r>
                        <a:rPr lang="en-US" sz="2400" dirty="0"/>
                        <a:t>Eligible individuals include </a:t>
                      </a:r>
                      <a:r>
                        <a:rPr lang="en-US" sz="2400" dirty="0">
                          <a:hlinkClick r:id="rId3"/>
                        </a:rPr>
                        <a:t>ORR-eligible groups </a:t>
                      </a:r>
                      <a:r>
                        <a:rPr lang="en-US" sz="2400" dirty="0"/>
                        <a:t>within 12 months of entry to the U.S, or a qualifying status granted (i.e., asylum). </a:t>
                      </a:r>
                    </a:p>
                  </a:txBody>
                  <a:tcPr/>
                </a:tc>
                <a:tc hMerge="1">
                  <a:txBody>
                    <a:bodyPr/>
                    <a:lstStyle/>
                    <a:p>
                      <a:endParaRPr lang="en-US" dirty="0"/>
                    </a:p>
                  </a:txBody>
                  <a:tcPr/>
                </a:tc>
                <a:extLst>
                  <a:ext uri="{0D108BD9-81ED-4DB2-BD59-A6C34878D82A}">
                    <a16:rowId xmlns:a16="http://schemas.microsoft.com/office/drawing/2014/main" val="179526777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BFE"/>
        </a:solidFill>
        <a:effectLst/>
      </p:bgPr>
    </p:bg>
    <p:spTree>
      <p:nvGrpSpPr>
        <p:cNvPr id="1" name=""/>
        <p:cNvGrpSpPr/>
        <p:nvPr/>
      </p:nvGrpSpPr>
      <p:grpSpPr>
        <a:xfrm>
          <a:off x="0" y="0"/>
          <a:ext cx="0" cy="0"/>
          <a:chOff x="0" y="0"/>
          <a:chExt cx="0" cy="0"/>
        </a:xfrm>
      </p:grpSpPr>
      <p:sp>
        <p:nvSpPr>
          <p:cNvPr id="10" name="AutoShape 10"/>
          <p:cNvSpPr/>
          <p:nvPr/>
        </p:nvSpPr>
        <p:spPr>
          <a:xfrm rot="-5416834">
            <a:off x="-46678" y="1119162"/>
            <a:ext cx="2282649" cy="44516"/>
          </a:xfrm>
          <a:prstGeom prst="line">
            <a:avLst/>
          </a:prstGeom>
          <a:ln w="142875" cap="flat">
            <a:solidFill>
              <a:srgbClr val="DB4C3F"/>
            </a:solidFill>
            <a:prstDash val="solid"/>
            <a:headEnd type="none" w="sm" len="sm"/>
            <a:tailEnd type="none" w="sm" len="sm"/>
          </a:ln>
        </p:spPr>
        <p:txBody>
          <a:bodyPr/>
          <a:lstStyle/>
          <a:p>
            <a:endParaRPr lang="en-US"/>
          </a:p>
        </p:txBody>
      </p:sp>
      <p:sp>
        <p:nvSpPr>
          <p:cNvPr id="11" name="TextBox 11"/>
          <p:cNvSpPr txBox="1"/>
          <p:nvPr/>
        </p:nvSpPr>
        <p:spPr>
          <a:xfrm>
            <a:off x="1524000" y="705178"/>
            <a:ext cx="15018194" cy="872483"/>
          </a:xfrm>
          <a:prstGeom prst="rect">
            <a:avLst/>
          </a:prstGeom>
        </p:spPr>
        <p:txBody>
          <a:bodyPr lIns="0" tIns="0" rIns="0" bIns="0" rtlCol="0" anchor="t">
            <a:spAutoFit/>
          </a:bodyPr>
          <a:lstStyle/>
          <a:p>
            <a:pPr>
              <a:lnSpc>
                <a:spcPts val="7938"/>
              </a:lnSpc>
            </a:pPr>
            <a:r>
              <a:rPr lang="en-US" sz="3600" spc="-206" dirty="0">
                <a:solidFill>
                  <a:srgbClr val="000000"/>
                </a:solidFill>
                <a:latin typeface="Avenir Bold"/>
              </a:rPr>
              <a:t>Refugee Health Promotion </a:t>
            </a:r>
          </a:p>
        </p:txBody>
      </p:sp>
      <p:graphicFrame>
        <p:nvGraphicFramePr>
          <p:cNvPr id="3" name="Table 2">
            <a:extLst>
              <a:ext uri="{FF2B5EF4-FFF2-40B4-BE49-F238E27FC236}">
                <a16:creationId xmlns:a16="http://schemas.microsoft.com/office/drawing/2014/main" id="{7C676D9C-37E1-B231-B7F7-EEA0D0417F1E}"/>
              </a:ext>
            </a:extLst>
          </p:cNvPr>
          <p:cNvGraphicFramePr>
            <a:graphicFrameLocks noGrp="1"/>
          </p:cNvGraphicFramePr>
          <p:nvPr>
            <p:extLst>
              <p:ext uri="{D42A27DB-BD31-4B8C-83A1-F6EECF244321}">
                <p14:modId xmlns:p14="http://schemas.microsoft.com/office/powerpoint/2010/main" val="739116276"/>
              </p:ext>
            </p:extLst>
          </p:nvPr>
        </p:nvGraphicFramePr>
        <p:xfrm>
          <a:off x="1524000" y="1790700"/>
          <a:ext cx="15709320" cy="8016029"/>
        </p:xfrm>
        <a:graphic>
          <a:graphicData uri="http://schemas.openxmlformats.org/drawingml/2006/table">
            <a:tbl>
              <a:tblPr firstRow="1" bandRow="1">
                <a:tableStyleId>{21E4AEA4-8DFA-4A89-87EB-49C32662AFE0}</a:tableStyleId>
              </a:tblPr>
              <a:tblGrid>
                <a:gridCol w="5236440">
                  <a:extLst>
                    <a:ext uri="{9D8B030D-6E8A-4147-A177-3AD203B41FA5}">
                      <a16:colId xmlns:a16="http://schemas.microsoft.com/office/drawing/2014/main" val="1185113289"/>
                    </a:ext>
                  </a:extLst>
                </a:gridCol>
                <a:gridCol w="5236440">
                  <a:extLst>
                    <a:ext uri="{9D8B030D-6E8A-4147-A177-3AD203B41FA5}">
                      <a16:colId xmlns:a16="http://schemas.microsoft.com/office/drawing/2014/main" val="1507587782"/>
                    </a:ext>
                  </a:extLst>
                </a:gridCol>
                <a:gridCol w="5236440">
                  <a:extLst>
                    <a:ext uri="{9D8B030D-6E8A-4147-A177-3AD203B41FA5}">
                      <a16:colId xmlns:a16="http://schemas.microsoft.com/office/drawing/2014/main" val="3572770452"/>
                    </a:ext>
                  </a:extLst>
                </a:gridCol>
              </a:tblGrid>
              <a:tr h="653811">
                <a:tc gridSpan="3">
                  <a:txBody>
                    <a:bodyPr/>
                    <a:lstStyle/>
                    <a:p>
                      <a:pPr algn="ctr"/>
                      <a:r>
                        <a:rPr lang="en-US" sz="3200" dirty="0"/>
                        <a:t>Refugee Health Promotion (RHP)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6120273"/>
                  </a:ext>
                </a:extLst>
              </a:tr>
              <a:tr h="443495">
                <a:tc>
                  <a:txBody>
                    <a:bodyPr/>
                    <a:lstStyle/>
                    <a:p>
                      <a:r>
                        <a:rPr lang="en-US" sz="2400" b="1" dirty="0"/>
                        <a:t>Health Education Program (HNP)</a:t>
                      </a:r>
                      <a:endParaRPr lang="en-US" sz="2400" b="1" i="1" dirty="0"/>
                    </a:p>
                  </a:txBody>
                  <a:tcPr/>
                </a:tc>
                <a:tc>
                  <a:txBody>
                    <a:bodyPr/>
                    <a:lstStyle/>
                    <a:p>
                      <a:r>
                        <a:rPr lang="en-US" sz="2400" b="1" dirty="0"/>
                        <a:t>Health Navigation Program (HNP)</a:t>
                      </a:r>
                      <a:endParaRPr lang="en-US" sz="2400" b="1" i="1" dirty="0"/>
                    </a:p>
                  </a:txBody>
                  <a:tcPr/>
                </a:tc>
                <a:tc>
                  <a:txBody>
                    <a:bodyPr/>
                    <a:lstStyle/>
                    <a:p>
                      <a:r>
                        <a:rPr lang="en-US" sz="2400" b="1" dirty="0"/>
                        <a:t>Wellness Program (WP)</a:t>
                      </a:r>
                      <a:endParaRPr lang="en-US" sz="2400" b="1" i="1" dirty="0"/>
                    </a:p>
                  </a:txBody>
                  <a:tcPr/>
                </a:tc>
                <a:extLst>
                  <a:ext uri="{0D108BD9-81ED-4DB2-BD59-A6C34878D82A}">
                    <a16:rowId xmlns:a16="http://schemas.microsoft.com/office/drawing/2014/main" val="2322051366"/>
                  </a:ext>
                </a:extLst>
              </a:tr>
              <a:tr h="2056778">
                <a:tc>
                  <a:txBody>
                    <a:bodyPr/>
                    <a:lstStyle/>
                    <a:p>
                      <a:r>
                        <a:rPr lang="en-US" sz="2200" b="1" i="1" dirty="0"/>
                        <a:t>Health Education Classes and Targeted Health Outreach to Individuals</a:t>
                      </a:r>
                      <a:r>
                        <a:rPr lang="en-US" sz="2200" dirty="0"/>
                        <a:t>—to provide opportunities to increase health literacy for eligible populations, empowering clients to make informed health decisions.</a:t>
                      </a:r>
                    </a:p>
                  </a:txBody>
                  <a:tcPr/>
                </a:tc>
                <a:tc>
                  <a:txBody>
                    <a:bodyPr/>
                    <a:lstStyle/>
                    <a:p>
                      <a:r>
                        <a:rPr lang="en-US" sz="2200" b="1" i="1" dirty="0"/>
                        <a:t>Medical and Mental Health Navigation and Support</a:t>
                      </a:r>
                      <a:r>
                        <a:rPr lang="en-US" sz="2200" dirty="0"/>
                        <a:t>—to coordinate health care for individuals and providing services to ensure individuals can navigate and access complex health care systems.</a:t>
                      </a:r>
                    </a:p>
                  </a:txBody>
                  <a:tcPr/>
                </a:tc>
                <a:tc>
                  <a:txBody>
                    <a:bodyPr/>
                    <a:lstStyle/>
                    <a:p>
                      <a:r>
                        <a:rPr lang="en-US" sz="2200" b="1" i="1" dirty="0"/>
                        <a:t>Adjustment Groups, Skill-Building Networks, and Peer Support Meetings</a:t>
                      </a:r>
                      <a:r>
                        <a:rPr lang="en-US" sz="2200" dirty="0"/>
                        <a:t>—to connect individuals with social groups and learning activities that promote their health and well-being. </a:t>
                      </a:r>
                    </a:p>
                  </a:txBody>
                  <a:tcPr/>
                </a:tc>
                <a:extLst>
                  <a:ext uri="{0D108BD9-81ED-4DB2-BD59-A6C34878D82A}">
                    <a16:rowId xmlns:a16="http://schemas.microsoft.com/office/drawing/2014/main" val="503124465"/>
                  </a:ext>
                </a:extLst>
              </a:tr>
              <a:tr h="3461611">
                <a:tc>
                  <a:txBody>
                    <a:bodyPr/>
                    <a:lstStyle/>
                    <a:p>
                      <a:pPr marL="285750" indent="-285750">
                        <a:buFont typeface="Arial" panose="020B0604020202020204" pitchFamily="34" charset="0"/>
                        <a:buChar char="•"/>
                      </a:pPr>
                      <a:r>
                        <a:rPr lang="en-US" sz="2200" b="1" dirty="0"/>
                        <a:t>Kansas City</a:t>
                      </a:r>
                      <a:r>
                        <a:rPr lang="en-US" sz="2200" dirty="0"/>
                        <a:t>– </a:t>
                      </a:r>
                      <a:r>
                        <a:rPr lang="en-US" sz="2200" b="0" dirty="0"/>
                        <a:t> Jewish</a:t>
                      </a:r>
                      <a:r>
                        <a:rPr lang="en-US" sz="2200" dirty="0"/>
                        <a:t> Vocational Services and Della Lamb Community Services</a:t>
                      </a:r>
                    </a:p>
                    <a:p>
                      <a:pPr marL="285750" indent="-285750">
                        <a:buFont typeface="Arial" panose="020B0604020202020204" pitchFamily="34" charset="0"/>
                        <a:buChar char="•"/>
                      </a:pPr>
                      <a:r>
                        <a:rPr lang="en-US" sz="2200" b="1" dirty="0"/>
                        <a:t>Saint Louis </a:t>
                      </a:r>
                      <a:r>
                        <a:rPr lang="en-US" sz="2200" dirty="0"/>
                        <a:t>– Health Protection and Education Services, </a:t>
                      </a:r>
                      <a:r>
                        <a:rPr lang="en-US" sz="2200" dirty="0" err="1"/>
                        <a:t>Affinia</a:t>
                      </a:r>
                      <a:r>
                        <a:rPr lang="en-US" sz="2200" dirty="0"/>
                        <a:t> Healthcare, and Islamic Circle of North America (ICNA Relief)</a:t>
                      </a:r>
                    </a:p>
                    <a:p>
                      <a:pPr marL="285750" indent="-285750">
                        <a:buFont typeface="Arial" panose="020B0604020202020204" pitchFamily="34" charset="0"/>
                        <a:buChar char="•"/>
                      </a:pPr>
                      <a:r>
                        <a:rPr lang="en-US" sz="2200" b="1" dirty="0"/>
                        <a:t>Joplin</a:t>
                      </a:r>
                      <a:r>
                        <a:rPr lang="en-US" sz="2200" dirty="0"/>
                        <a:t> – Refugee and Immigrant Services and Education (RAISE)</a:t>
                      </a:r>
                    </a:p>
                  </a:txBody>
                  <a:tcPr/>
                </a:tc>
                <a:tc>
                  <a:txBody>
                    <a:bodyPr/>
                    <a:lstStyle/>
                    <a:p>
                      <a:pPr marL="285750" indent="-285750">
                        <a:buFont typeface="Arial" panose="020B0604020202020204" pitchFamily="34" charset="0"/>
                        <a:buChar char="•"/>
                      </a:pPr>
                      <a:r>
                        <a:rPr lang="en-US" sz="2200" b="1" dirty="0"/>
                        <a:t>Kansas City </a:t>
                      </a:r>
                      <a:r>
                        <a:rPr lang="en-US" sz="2200" dirty="0"/>
                        <a:t>– Jewish Vocational Services and Della Lamb Community Services </a:t>
                      </a:r>
                    </a:p>
                    <a:p>
                      <a:pPr marL="285750" indent="-285750">
                        <a:buFont typeface="Arial" panose="020B0604020202020204" pitchFamily="34" charset="0"/>
                        <a:buChar char="•"/>
                      </a:pPr>
                      <a:r>
                        <a:rPr lang="en-US" sz="2200" b="1" dirty="0"/>
                        <a:t>Saint Louis </a:t>
                      </a:r>
                      <a:r>
                        <a:rPr lang="en-US" sz="2200" dirty="0"/>
                        <a:t>– Health Protection and Education Services, </a:t>
                      </a:r>
                      <a:r>
                        <a:rPr lang="en-US" sz="2200" dirty="0" err="1"/>
                        <a:t>Affinia</a:t>
                      </a:r>
                      <a:r>
                        <a:rPr lang="en-US" sz="2200" dirty="0"/>
                        <a:t> Healthcare and Islamic Circle of North America (ICNA Relief)</a:t>
                      </a:r>
                    </a:p>
                    <a:p>
                      <a:pPr marL="285750" indent="-285750">
                        <a:buFont typeface="Arial" panose="020B0604020202020204" pitchFamily="34" charset="0"/>
                        <a:buChar char="•"/>
                      </a:pPr>
                      <a:r>
                        <a:rPr lang="en-US" sz="2200" b="1" dirty="0"/>
                        <a:t>Joplin</a:t>
                      </a:r>
                      <a:r>
                        <a:rPr lang="en-US" sz="2200" dirty="0"/>
                        <a:t> – Refugee and Immigrant Services and Education (RAISE)</a:t>
                      </a:r>
                    </a:p>
                    <a:p>
                      <a:pPr marL="285750" indent="-285750">
                        <a:buFont typeface="Arial" panose="020B0604020202020204" pitchFamily="34" charset="0"/>
                        <a:buChar char="•"/>
                      </a:pPr>
                      <a:r>
                        <a:rPr lang="en-US" sz="2200" b="1" dirty="0"/>
                        <a:t>Springfield</a:t>
                      </a:r>
                      <a:r>
                        <a:rPr lang="en-US" sz="2200" dirty="0"/>
                        <a:t> – Jordan Valley</a:t>
                      </a:r>
                    </a:p>
                    <a:p>
                      <a:pPr marL="0" indent="0">
                        <a:buFont typeface="Arial" panose="020B0604020202020204" pitchFamily="34" charset="0"/>
                        <a:buNone/>
                      </a:pPr>
                      <a:endParaRPr lang="en-US" sz="2200" dirty="0"/>
                    </a:p>
                  </a:txBody>
                  <a:tcPr/>
                </a:tc>
                <a:tc>
                  <a:txBody>
                    <a:bodyPr/>
                    <a:lstStyle/>
                    <a:p>
                      <a:pPr marL="285750" indent="-285750">
                        <a:buFont typeface="Arial" panose="020B0604020202020204" pitchFamily="34" charset="0"/>
                        <a:buChar char="•"/>
                      </a:pPr>
                      <a:r>
                        <a:rPr lang="en-US" sz="2200" b="1" dirty="0"/>
                        <a:t>Kansas City </a:t>
                      </a:r>
                      <a:r>
                        <a:rPr lang="en-US" sz="2200" dirty="0"/>
                        <a:t>– Della Lamb Community Services </a:t>
                      </a:r>
                    </a:p>
                    <a:p>
                      <a:pPr marL="285750" indent="-285750">
                        <a:buFont typeface="Arial" panose="020B0604020202020204" pitchFamily="34" charset="0"/>
                        <a:buChar char="•"/>
                      </a:pPr>
                      <a:r>
                        <a:rPr lang="en-US" sz="2200" b="1" dirty="0"/>
                        <a:t>Saint Louis </a:t>
                      </a:r>
                      <a:r>
                        <a:rPr lang="en-US" sz="2200" dirty="0"/>
                        <a:t>– </a:t>
                      </a:r>
                      <a:r>
                        <a:rPr lang="en-US" sz="2200" dirty="0" err="1"/>
                        <a:t>Affinia</a:t>
                      </a:r>
                      <a:r>
                        <a:rPr lang="en-US" sz="2200" dirty="0"/>
                        <a:t> Healthcare and Islamic Circle of North America (ICNA Relief)</a:t>
                      </a:r>
                    </a:p>
                    <a:p>
                      <a:pPr marL="285750" indent="-285750">
                        <a:buFont typeface="Arial" panose="020B0604020202020204" pitchFamily="34" charset="0"/>
                        <a:buChar char="•"/>
                      </a:pPr>
                      <a:r>
                        <a:rPr lang="en-US" sz="2200" b="1" dirty="0"/>
                        <a:t>Joplin</a:t>
                      </a:r>
                      <a:r>
                        <a:rPr lang="en-US" sz="2200" dirty="0"/>
                        <a:t> – Refugee and Immigrant Services and Education (RAISE)</a:t>
                      </a:r>
                    </a:p>
                  </a:txBody>
                  <a:tcPr/>
                </a:tc>
                <a:extLst>
                  <a:ext uri="{0D108BD9-81ED-4DB2-BD59-A6C34878D82A}">
                    <a16:rowId xmlns:a16="http://schemas.microsoft.com/office/drawing/2014/main" val="4019058707"/>
                  </a:ext>
                </a:extLst>
              </a:tr>
              <a:tr h="1386629">
                <a:tc gridSpan="3">
                  <a:txBody>
                    <a:bodyPr/>
                    <a:lstStyle/>
                    <a:p>
                      <a:pPr algn="ctr"/>
                      <a:r>
                        <a:rPr lang="en-US" sz="2200" dirty="0"/>
                        <a:t>Eligibility for all RHP services include </a:t>
                      </a:r>
                      <a:r>
                        <a:rPr lang="en-US" sz="2200" dirty="0">
                          <a:hlinkClick r:id="rId2"/>
                        </a:rPr>
                        <a:t>ORR-eligible populations </a:t>
                      </a:r>
                      <a:r>
                        <a:rPr lang="en-US" sz="2200" dirty="0"/>
                        <a:t>within 5 years of the date of eligibility. Eligibility for humanitarian parolees from Ukraine and Afghanistan may be shorted than this, depending on parole term and whether another qualifying ORR-status has been granted.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69332740"/>
                  </a:ext>
                </a:extLst>
              </a:tr>
            </a:tbl>
          </a:graphicData>
        </a:graphic>
      </p:graphicFrame>
    </p:spTree>
    <p:extLst>
      <p:ext uri="{BB962C8B-B14F-4D97-AF65-F5344CB8AC3E}">
        <p14:creationId xmlns:p14="http://schemas.microsoft.com/office/powerpoint/2010/main" val="204895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BFE"/>
        </a:solidFill>
        <a:effectLst/>
      </p:bgPr>
    </p:bg>
    <p:spTree>
      <p:nvGrpSpPr>
        <p:cNvPr id="1" name=""/>
        <p:cNvGrpSpPr/>
        <p:nvPr/>
      </p:nvGrpSpPr>
      <p:grpSpPr>
        <a:xfrm>
          <a:off x="0" y="0"/>
          <a:ext cx="0" cy="0"/>
          <a:chOff x="0" y="0"/>
          <a:chExt cx="0" cy="0"/>
        </a:xfrm>
      </p:grpSpPr>
      <p:sp>
        <p:nvSpPr>
          <p:cNvPr id="10" name="AutoShape 10"/>
          <p:cNvSpPr/>
          <p:nvPr/>
        </p:nvSpPr>
        <p:spPr>
          <a:xfrm rot="-5416834">
            <a:off x="-46678" y="1119162"/>
            <a:ext cx="2282649" cy="44516"/>
          </a:xfrm>
          <a:prstGeom prst="line">
            <a:avLst/>
          </a:prstGeom>
          <a:ln w="142875" cap="flat">
            <a:solidFill>
              <a:srgbClr val="DB4C3F"/>
            </a:solidFill>
            <a:prstDash val="solid"/>
            <a:headEnd type="none" w="sm" len="sm"/>
            <a:tailEnd type="none" w="sm" len="sm"/>
          </a:ln>
        </p:spPr>
        <p:txBody>
          <a:bodyPr/>
          <a:lstStyle/>
          <a:p>
            <a:endParaRPr lang="en-US"/>
          </a:p>
        </p:txBody>
      </p:sp>
      <p:sp>
        <p:nvSpPr>
          <p:cNvPr id="11" name="TextBox 11"/>
          <p:cNvSpPr txBox="1"/>
          <p:nvPr/>
        </p:nvSpPr>
        <p:spPr>
          <a:xfrm>
            <a:off x="1634903" y="705178"/>
            <a:ext cx="15018194" cy="872483"/>
          </a:xfrm>
          <a:prstGeom prst="rect">
            <a:avLst/>
          </a:prstGeom>
        </p:spPr>
        <p:txBody>
          <a:bodyPr lIns="0" tIns="0" rIns="0" bIns="0" rtlCol="0" anchor="t">
            <a:spAutoFit/>
          </a:bodyPr>
          <a:lstStyle/>
          <a:p>
            <a:pPr>
              <a:lnSpc>
                <a:spcPts val="7938"/>
              </a:lnSpc>
            </a:pPr>
            <a:r>
              <a:rPr lang="en-US" sz="3600" spc="-206" dirty="0">
                <a:solidFill>
                  <a:srgbClr val="000000"/>
                </a:solidFill>
                <a:latin typeface="Avenir Bold"/>
              </a:rPr>
              <a:t>Refugee Wellness Program</a:t>
            </a:r>
          </a:p>
        </p:txBody>
      </p:sp>
      <p:graphicFrame>
        <p:nvGraphicFramePr>
          <p:cNvPr id="2" name="Table 1">
            <a:extLst>
              <a:ext uri="{FF2B5EF4-FFF2-40B4-BE49-F238E27FC236}">
                <a16:creationId xmlns:a16="http://schemas.microsoft.com/office/drawing/2014/main" id="{0ABFC867-28F7-F51D-93F5-D1C6A49BA4C2}"/>
              </a:ext>
            </a:extLst>
          </p:cNvPr>
          <p:cNvGraphicFramePr>
            <a:graphicFrameLocks noGrp="1"/>
          </p:cNvGraphicFramePr>
          <p:nvPr>
            <p:extLst>
              <p:ext uri="{D42A27DB-BD31-4B8C-83A1-F6EECF244321}">
                <p14:modId xmlns:p14="http://schemas.microsoft.com/office/powerpoint/2010/main" val="3119461790"/>
              </p:ext>
            </p:extLst>
          </p:nvPr>
        </p:nvGraphicFramePr>
        <p:xfrm>
          <a:off x="1634901" y="2400300"/>
          <a:ext cx="15586300" cy="6965276"/>
        </p:xfrm>
        <a:graphic>
          <a:graphicData uri="http://schemas.openxmlformats.org/drawingml/2006/table">
            <a:tbl>
              <a:tblPr firstRow="1" bandRow="1">
                <a:tableStyleId>{21E4AEA4-8DFA-4A89-87EB-49C32662AFE0}</a:tableStyleId>
              </a:tblPr>
              <a:tblGrid>
                <a:gridCol w="7793150">
                  <a:extLst>
                    <a:ext uri="{9D8B030D-6E8A-4147-A177-3AD203B41FA5}">
                      <a16:colId xmlns:a16="http://schemas.microsoft.com/office/drawing/2014/main" val="1995482328"/>
                    </a:ext>
                  </a:extLst>
                </a:gridCol>
                <a:gridCol w="7793150">
                  <a:extLst>
                    <a:ext uri="{9D8B030D-6E8A-4147-A177-3AD203B41FA5}">
                      <a16:colId xmlns:a16="http://schemas.microsoft.com/office/drawing/2014/main" val="23888459"/>
                    </a:ext>
                  </a:extLst>
                </a:gridCol>
              </a:tblGrid>
              <a:tr h="808827">
                <a:tc gridSpan="2">
                  <a:txBody>
                    <a:bodyPr/>
                    <a:lstStyle/>
                    <a:p>
                      <a:pPr algn="ctr"/>
                      <a:r>
                        <a:rPr lang="en-US" sz="3200" dirty="0"/>
                        <a:t>Refugee Wellness Program Training Options </a:t>
                      </a:r>
                    </a:p>
                  </a:txBody>
                  <a:tcPr/>
                </a:tc>
                <a:tc hMerge="1">
                  <a:txBody>
                    <a:bodyPr/>
                    <a:lstStyle/>
                    <a:p>
                      <a:endParaRPr lang="en-US" dirty="0"/>
                    </a:p>
                  </a:txBody>
                  <a:tcPr/>
                </a:tc>
                <a:extLst>
                  <a:ext uri="{0D108BD9-81ED-4DB2-BD59-A6C34878D82A}">
                    <a16:rowId xmlns:a16="http://schemas.microsoft.com/office/drawing/2014/main" val="1218218282"/>
                  </a:ext>
                </a:extLst>
              </a:tr>
              <a:tr h="1248573">
                <a:tc>
                  <a:txBody>
                    <a:bodyPr/>
                    <a:lstStyle/>
                    <a:p>
                      <a:r>
                        <a:rPr lang="en-US" sz="2400" b="1" dirty="0"/>
                        <a:t>Intersection of Culture and Trauma in the Care of Diverse Populations</a:t>
                      </a:r>
                      <a:endParaRPr lang="en-US" sz="2400" b="1" i="0" dirty="0"/>
                    </a:p>
                  </a:txBody>
                  <a:tcPr/>
                </a:tc>
                <a:tc>
                  <a:txBody>
                    <a:bodyPr/>
                    <a:lstStyle/>
                    <a:p>
                      <a:r>
                        <a:rPr lang="en-US" sz="2400" b="1" dirty="0"/>
                        <a:t>Intersection of Culture and Trauma in the Care of Diverse Populations: Refugee and Immigrant Youth. </a:t>
                      </a:r>
                    </a:p>
                  </a:txBody>
                  <a:tcPr/>
                </a:tc>
                <a:extLst>
                  <a:ext uri="{0D108BD9-81ED-4DB2-BD59-A6C34878D82A}">
                    <a16:rowId xmlns:a16="http://schemas.microsoft.com/office/drawing/2014/main" val="2227953850"/>
                  </a:ext>
                </a:extLst>
              </a:tr>
              <a:tr h="1779419">
                <a:tc>
                  <a:txBody>
                    <a:bodyPr/>
                    <a:lstStyle/>
                    <a:p>
                      <a:r>
                        <a:rPr lang="en-US" sz="2400" dirty="0"/>
                        <a:t>Training helps participants understand how to provide culturally informed and trauma informed care, as well as understanding the nuances of mental health cross-culturally. </a:t>
                      </a:r>
                    </a:p>
                  </a:txBody>
                  <a:tcPr/>
                </a:tc>
                <a:tc>
                  <a:txBody>
                    <a:bodyPr/>
                    <a:lstStyle/>
                    <a:p>
                      <a:r>
                        <a:rPr lang="en-US" sz="2400" dirty="0"/>
                        <a:t>Training helps participants understand culture, trauma and mental health as it related to refugee and immigrant youth in the classroom. </a:t>
                      </a:r>
                    </a:p>
                  </a:txBody>
                  <a:tcPr/>
                </a:tc>
                <a:extLst>
                  <a:ext uri="{0D108BD9-81ED-4DB2-BD59-A6C34878D82A}">
                    <a16:rowId xmlns:a16="http://schemas.microsoft.com/office/drawing/2014/main" val="2616969702"/>
                  </a:ext>
                </a:extLst>
              </a:tr>
              <a:tr h="1349038">
                <a:tc>
                  <a:txBody>
                    <a:bodyPr/>
                    <a:lstStyle/>
                    <a:p>
                      <a:r>
                        <a:rPr lang="en-US" sz="2400" dirty="0"/>
                        <a:t>2 hours in-person or virtual with pre-and post-training surveys required.</a:t>
                      </a:r>
                    </a:p>
                  </a:txBody>
                  <a:tcPr/>
                </a:tc>
                <a:tc>
                  <a:txBody>
                    <a:bodyPr/>
                    <a:lstStyle/>
                    <a:p>
                      <a:r>
                        <a:rPr lang="en-US" sz="2400" dirty="0"/>
                        <a:t>2 hours in-person or virtual with pre- and post-training surveys required. </a:t>
                      </a:r>
                    </a:p>
                  </a:txBody>
                  <a:tcPr/>
                </a:tc>
                <a:extLst>
                  <a:ext uri="{0D108BD9-81ED-4DB2-BD59-A6C34878D82A}">
                    <a16:rowId xmlns:a16="http://schemas.microsoft.com/office/drawing/2014/main" val="187460641"/>
                  </a:ext>
                </a:extLst>
              </a:tr>
              <a:tr h="1779419">
                <a:tc gridSpan="2">
                  <a:txBody>
                    <a:bodyPr/>
                    <a:lstStyle/>
                    <a:p>
                      <a:pPr algn="ctr"/>
                      <a:r>
                        <a:rPr lang="en-US" sz="2400" dirty="0"/>
                        <a:t>Contact </a:t>
                      </a:r>
                      <a:r>
                        <a:rPr lang="en-US" sz="2400" dirty="0">
                          <a:hlinkClick r:id="rId2"/>
                        </a:rPr>
                        <a:t>refugeehealthmissouri@uscrimail.org</a:t>
                      </a:r>
                      <a:r>
                        <a:rPr lang="en-US" sz="2400" dirty="0"/>
                        <a:t> to request more information, schedule a training, and to subscribe to the monthly Missouri Refugee Health Newsletter</a:t>
                      </a:r>
                      <a:r>
                        <a:rPr lang="en-US" sz="2000" dirty="0"/>
                        <a:t>. </a:t>
                      </a:r>
                    </a:p>
                  </a:txBody>
                  <a:tcPr/>
                </a:tc>
                <a:tc hMerge="1">
                  <a:txBody>
                    <a:bodyPr/>
                    <a:lstStyle/>
                    <a:p>
                      <a:endParaRPr lang="en-US" dirty="0"/>
                    </a:p>
                  </a:txBody>
                  <a:tcPr/>
                </a:tc>
                <a:extLst>
                  <a:ext uri="{0D108BD9-81ED-4DB2-BD59-A6C34878D82A}">
                    <a16:rowId xmlns:a16="http://schemas.microsoft.com/office/drawing/2014/main" val="1795267772"/>
                  </a:ext>
                </a:extLst>
              </a:tr>
            </a:tbl>
          </a:graphicData>
        </a:graphic>
      </p:graphicFrame>
    </p:spTree>
    <p:extLst>
      <p:ext uri="{BB962C8B-B14F-4D97-AF65-F5344CB8AC3E}">
        <p14:creationId xmlns:p14="http://schemas.microsoft.com/office/powerpoint/2010/main" val="240147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BF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700254" cy="10287000"/>
            <a:chOff x="0" y="0"/>
            <a:chExt cx="8933672" cy="13716000"/>
          </a:xfrm>
        </p:grpSpPr>
        <p:pic>
          <p:nvPicPr>
            <p:cNvPr id="3" name="Picture 3"/>
            <p:cNvPicPr>
              <a:picLocks noChangeAspect="1"/>
            </p:cNvPicPr>
            <p:nvPr/>
          </p:nvPicPr>
          <p:blipFill>
            <a:blip r:embed="rId2"/>
            <a:srcRect l="42276" r="14246"/>
            <a:stretch>
              <a:fillRect/>
            </a:stretch>
          </p:blipFill>
          <p:spPr>
            <a:xfrm>
              <a:off x="0" y="0"/>
              <a:ext cx="8933672" cy="13716000"/>
            </a:xfrm>
            <a:prstGeom prst="rect">
              <a:avLst/>
            </a:prstGeom>
          </p:spPr>
        </p:pic>
      </p:grpSp>
      <p:sp>
        <p:nvSpPr>
          <p:cNvPr id="4" name="Freeform 4"/>
          <p:cNvSpPr/>
          <p:nvPr/>
        </p:nvSpPr>
        <p:spPr>
          <a:xfrm>
            <a:off x="9185936" y="3137920"/>
            <a:ext cx="12025960" cy="8401698"/>
          </a:xfrm>
          <a:custGeom>
            <a:avLst/>
            <a:gdLst/>
            <a:ahLst/>
            <a:cxnLst/>
            <a:rect l="l" t="t" r="r" b="b"/>
            <a:pathLst>
              <a:path w="12025960" h="8401698">
                <a:moveTo>
                  <a:pt x="0" y="0"/>
                </a:moveTo>
                <a:lnTo>
                  <a:pt x="12025960" y="0"/>
                </a:lnTo>
                <a:lnTo>
                  <a:pt x="12025960" y="8401698"/>
                </a:lnTo>
                <a:lnTo>
                  <a:pt x="0" y="8401698"/>
                </a:lnTo>
                <a:lnTo>
                  <a:pt x="0" y="0"/>
                </a:lnTo>
                <a:close/>
              </a:path>
            </a:pathLst>
          </a:custGeom>
          <a:blipFill>
            <a:blip r:embed="rId3">
              <a:alphaModFix amt="31999"/>
            </a:blip>
            <a:stretch>
              <a:fillRect/>
            </a:stretch>
          </a:blipFill>
        </p:spPr>
        <p:txBody>
          <a:bodyPr/>
          <a:lstStyle/>
          <a:p>
            <a:endParaRPr lang="en-US"/>
          </a:p>
        </p:txBody>
      </p:sp>
      <p:grpSp>
        <p:nvGrpSpPr>
          <p:cNvPr id="5" name="Group 5"/>
          <p:cNvGrpSpPr/>
          <p:nvPr/>
        </p:nvGrpSpPr>
        <p:grpSpPr>
          <a:xfrm>
            <a:off x="11222736" y="3137920"/>
            <a:ext cx="5222517" cy="1137491"/>
            <a:chOff x="0" y="0"/>
            <a:chExt cx="1905188" cy="414960"/>
          </a:xfrm>
        </p:grpSpPr>
        <p:sp>
          <p:nvSpPr>
            <p:cNvPr id="6" name="Freeform 6"/>
            <p:cNvSpPr/>
            <p:nvPr/>
          </p:nvSpPr>
          <p:spPr>
            <a:xfrm>
              <a:off x="0" y="0"/>
              <a:ext cx="1905188" cy="414960"/>
            </a:xfrm>
            <a:custGeom>
              <a:avLst/>
              <a:gdLst/>
              <a:ahLst/>
              <a:cxnLst/>
              <a:rect l="l" t="t" r="r" b="b"/>
              <a:pathLst>
                <a:path w="1905188" h="414960">
                  <a:moveTo>
                    <a:pt x="0" y="0"/>
                  </a:moveTo>
                  <a:lnTo>
                    <a:pt x="1905188" y="0"/>
                  </a:lnTo>
                  <a:lnTo>
                    <a:pt x="1905188" y="414960"/>
                  </a:lnTo>
                  <a:lnTo>
                    <a:pt x="0" y="414960"/>
                  </a:lnTo>
                  <a:close/>
                </a:path>
              </a:pathLst>
            </a:custGeom>
            <a:solidFill>
              <a:srgbClr val="DB4C3F"/>
            </a:solidFill>
          </p:spPr>
          <p:txBody>
            <a:bodyPr/>
            <a:lstStyle/>
            <a:p>
              <a:endParaRPr lang="en-US"/>
            </a:p>
          </p:txBody>
        </p:sp>
      </p:grpSp>
      <p:grpSp>
        <p:nvGrpSpPr>
          <p:cNvPr id="7" name="Group 7"/>
          <p:cNvGrpSpPr/>
          <p:nvPr/>
        </p:nvGrpSpPr>
        <p:grpSpPr>
          <a:xfrm>
            <a:off x="10168960" y="3137920"/>
            <a:ext cx="1052779" cy="1137491"/>
            <a:chOff x="0" y="0"/>
            <a:chExt cx="491311" cy="530844"/>
          </a:xfrm>
        </p:grpSpPr>
        <p:sp>
          <p:nvSpPr>
            <p:cNvPr id="8" name="Freeform 8"/>
            <p:cNvSpPr/>
            <p:nvPr/>
          </p:nvSpPr>
          <p:spPr>
            <a:xfrm>
              <a:off x="0" y="0"/>
              <a:ext cx="491311" cy="530844"/>
            </a:xfrm>
            <a:custGeom>
              <a:avLst/>
              <a:gdLst/>
              <a:ahLst/>
              <a:cxnLst/>
              <a:rect l="l" t="t" r="r" b="b"/>
              <a:pathLst>
                <a:path w="491311" h="530844">
                  <a:moveTo>
                    <a:pt x="0" y="0"/>
                  </a:moveTo>
                  <a:lnTo>
                    <a:pt x="491311" y="0"/>
                  </a:lnTo>
                  <a:lnTo>
                    <a:pt x="491311" y="530844"/>
                  </a:lnTo>
                  <a:lnTo>
                    <a:pt x="0" y="530844"/>
                  </a:lnTo>
                  <a:close/>
                </a:path>
              </a:pathLst>
            </a:custGeom>
            <a:solidFill>
              <a:srgbClr val="353E4A"/>
            </a:solidFill>
          </p:spPr>
          <p:txBody>
            <a:bodyPr/>
            <a:lstStyle/>
            <a:p>
              <a:endParaRPr lang="en-US"/>
            </a:p>
          </p:txBody>
        </p:sp>
      </p:grpSp>
      <p:grpSp>
        <p:nvGrpSpPr>
          <p:cNvPr id="9" name="Group 9"/>
          <p:cNvGrpSpPr/>
          <p:nvPr/>
        </p:nvGrpSpPr>
        <p:grpSpPr>
          <a:xfrm>
            <a:off x="11222736" y="4569509"/>
            <a:ext cx="5222517" cy="1131510"/>
            <a:chOff x="0" y="0"/>
            <a:chExt cx="1905188" cy="412778"/>
          </a:xfrm>
        </p:grpSpPr>
        <p:sp>
          <p:nvSpPr>
            <p:cNvPr id="10" name="Freeform 10"/>
            <p:cNvSpPr/>
            <p:nvPr/>
          </p:nvSpPr>
          <p:spPr>
            <a:xfrm>
              <a:off x="0" y="0"/>
              <a:ext cx="1905188" cy="412778"/>
            </a:xfrm>
            <a:custGeom>
              <a:avLst/>
              <a:gdLst/>
              <a:ahLst/>
              <a:cxnLst/>
              <a:rect l="l" t="t" r="r" b="b"/>
              <a:pathLst>
                <a:path w="1905188" h="412778">
                  <a:moveTo>
                    <a:pt x="0" y="0"/>
                  </a:moveTo>
                  <a:lnTo>
                    <a:pt x="1905188" y="0"/>
                  </a:lnTo>
                  <a:lnTo>
                    <a:pt x="1905188" y="412778"/>
                  </a:lnTo>
                  <a:lnTo>
                    <a:pt x="0" y="412778"/>
                  </a:lnTo>
                  <a:close/>
                </a:path>
              </a:pathLst>
            </a:custGeom>
            <a:solidFill>
              <a:srgbClr val="DB4C3F"/>
            </a:solidFill>
          </p:spPr>
          <p:txBody>
            <a:bodyPr/>
            <a:lstStyle/>
            <a:p>
              <a:endParaRPr lang="en-US"/>
            </a:p>
          </p:txBody>
        </p:sp>
      </p:grpSp>
      <p:grpSp>
        <p:nvGrpSpPr>
          <p:cNvPr id="11" name="Group 11"/>
          <p:cNvGrpSpPr/>
          <p:nvPr/>
        </p:nvGrpSpPr>
        <p:grpSpPr>
          <a:xfrm>
            <a:off x="11222736" y="6003351"/>
            <a:ext cx="5222517" cy="1131304"/>
            <a:chOff x="0" y="0"/>
            <a:chExt cx="1905188" cy="412703"/>
          </a:xfrm>
        </p:grpSpPr>
        <p:sp>
          <p:nvSpPr>
            <p:cNvPr id="12" name="Freeform 12"/>
            <p:cNvSpPr/>
            <p:nvPr/>
          </p:nvSpPr>
          <p:spPr>
            <a:xfrm>
              <a:off x="0" y="0"/>
              <a:ext cx="1905188" cy="412703"/>
            </a:xfrm>
            <a:custGeom>
              <a:avLst/>
              <a:gdLst/>
              <a:ahLst/>
              <a:cxnLst/>
              <a:rect l="l" t="t" r="r" b="b"/>
              <a:pathLst>
                <a:path w="1905188" h="412703">
                  <a:moveTo>
                    <a:pt x="0" y="0"/>
                  </a:moveTo>
                  <a:lnTo>
                    <a:pt x="1905188" y="0"/>
                  </a:lnTo>
                  <a:lnTo>
                    <a:pt x="1905188" y="412703"/>
                  </a:lnTo>
                  <a:lnTo>
                    <a:pt x="0" y="412703"/>
                  </a:lnTo>
                  <a:close/>
                </a:path>
              </a:pathLst>
            </a:custGeom>
            <a:solidFill>
              <a:srgbClr val="DB4C3F"/>
            </a:solidFill>
          </p:spPr>
          <p:txBody>
            <a:bodyPr/>
            <a:lstStyle/>
            <a:p>
              <a:endParaRPr lang="en-US"/>
            </a:p>
          </p:txBody>
        </p:sp>
      </p:grpSp>
      <p:grpSp>
        <p:nvGrpSpPr>
          <p:cNvPr id="13" name="Group 13"/>
          <p:cNvGrpSpPr/>
          <p:nvPr/>
        </p:nvGrpSpPr>
        <p:grpSpPr>
          <a:xfrm>
            <a:off x="4214572" y="1568804"/>
            <a:ext cx="4971365" cy="7149393"/>
            <a:chOff x="0" y="0"/>
            <a:chExt cx="1570429" cy="2258456"/>
          </a:xfrm>
        </p:grpSpPr>
        <p:sp>
          <p:nvSpPr>
            <p:cNvPr id="14" name="Freeform 14"/>
            <p:cNvSpPr/>
            <p:nvPr/>
          </p:nvSpPr>
          <p:spPr>
            <a:xfrm>
              <a:off x="0" y="0"/>
              <a:ext cx="1570429" cy="2258457"/>
            </a:xfrm>
            <a:custGeom>
              <a:avLst/>
              <a:gdLst/>
              <a:ahLst/>
              <a:cxnLst/>
              <a:rect l="l" t="t" r="r" b="b"/>
              <a:pathLst>
                <a:path w="1570429" h="2258457">
                  <a:moveTo>
                    <a:pt x="0" y="0"/>
                  </a:moveTo>
                  <a:lnTo>
                    <a:pt x="1570429" y="0"/>
                  </a:lnTo>
                  <a:lnTo>
                    <a:pt x="1570429" y="2258457"/>
                  </a:lnTo>
                  <a:lnTo>
                    <a:pt x="0" y="2258457"/>
                  </a:lnTo>
                  <a:close/>
                </a:path>
              </a:pathLst>
            </a:custGeom>
            <a:solidFill>
              <a:srgbClr val="353E4A"/>
            </a:solidFill>
          </p:spPr>
          <p:txBody>
            <a:bodyPr/>
            <a:lstStyle/>
            <a:p>
              <a:endParaRPr lang="en-US"/>
            </a:p>
          </p:txBody>
        </p:sp>
      </p:grpSp>
      <p:sp>
        <p:nvSpPr>
          <p:cNvPr id="15" name="Freeform 15"/>
          <p:cNvSpPr/>
          <p:nvPr/>
        </p:nvSpPr>
        <p:spPr>
          <a:xfrm>
            <a:off x="10503427" y="3409321"/>
            <a:ext cx="383845" cy="594690"/>
          </a:xfrm>
          <a:custGeom>
            <a:avLst/>
            <a:gdLst/>
            <a:ahLst/>
            <a:cxnLst/>
            <a:rect l="l" t="t" r="r" b="b"/>
            <a:pathLst>
              <a:path w="383845" h="594690">
                <a:moveTo>
                  <a:pt x="0" y="0"/>
                </a:moveTo>
                <a:lnTo>
                  <a:pt x="383845" y="0"/>
                </a:lnTo>
                <a:lnTo>
                  <a:pt x="383845" y="594690"/>
                </a:lnTo>
                <a:lnTo>
                  <a:pt x="0" y="594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p:nvPr/>
        </p:nvGrpSpPr>
        <p:grpSpPr>
          <a:xfrm>
            <a:off x="10168960" y="4569509"/>
            <a:ext cx="1053776" cy="1138568"/>
            <a:chOff x="0" y="0"/>
            <a:chExt cx="491311" cy="530844"/>
          </a:xfrm>
        </p:grpSpPr>
        <p:sp>
          <p:nvSpPr>
            <p:cNvPr id="17" name="Freeform 17"/>
            <p:cNvSpPr/>
            <p:nvPr/>
          </p:nvSpPr>
          <p:spPr>
            <a:xfrm>
              <a:off x="0" y="0"/>
              <a:ext cx="491311" cy="530844"/>
            </a:xfrm>
            <a:custGeom>
              <a:avLst/>
              <a:gdLst/>
              <a:ahLst/>
              <a:cxnLst/>
              <a:rect l="l" t="t" r="r" b="b"/>
              <a:pathLst>
                <a:path w="491311" h="530844">
                  <a:moveTo>
                    <a:pt x="0" y="0"/>
                  </a:moveTo>
                  <a:lnTo>
                    <a:pt x="491311" y="0"/>
                  </a:lnTo>
                  <a:lnTo>
                    <a:pt x="491311" y="530844"/>
                  </a:lnTo>
                  <a:lnTo>
                    <a:pt x="0" y="530844"/>
                  </a:lnTo>
                  <a:close/>
                </a:path>
              </a:pathLst>
            </a:custGeom>
            <a:solidFill>
              <a:srgbClr val="353E4A"/>
            </a:solidFill>
          </p:spPr>
          <p:txBody>
            <a:bodyPr/>
            <a:lstStyle/>
            <a:p>
              <a:endParaRPr lang="en-US"/>
            </a:p>
          </p:txBody>
        </p:sp>
      </p:grpSp>
      <p:grpSp>
        <p:nvGrpSpPr>
          <p:cNvPr id="18" name="Group 18"/>
          <p:cNvGrpSpPr/>
          <p:nvPr/>
        </p:nvGrpSpPr>
        <p:grpSpPr>
          <a:xfrm>
            <a:off x="10168960" y="6010512"/>
            <a:ext cx="1053776" cy="1138568"/>
            <a:chOff x="0" y="0"/>
            <a:chExt cx="491311" cy="530844"/>
          </a:xfrm>
        </p:grpSpPr>
        <p:sp>
          <p:nvSpPr>
            <p:cNvPr id="19" name="Freeform 19"/>
            <p:cNvSpPr/>
            <p:nvPr/>
          </p:nvSpPr>
          <p:spPr>
            <a:xfrm>
              <a:off x="0" y="0"/>
              <a:ext cx="491311" cy="530844"/>
            </a:xfrm>
            <a:custGeom>
              <a:avLst/>
              <a:gdLst/>
              <a:ahLst/>
              <a:cxnLst/>
              <a:rect l="l" t="t" r="r" b="b"/>
              <a:pathLst>
                <a:path w="491311" h="530844">
                  <a:moveTo>
                    <a:pt x="0" y="0"/>
                  </a:moveTo>
                  <a:lnTo>
                    <a:pt x="491311" y="0"/>
                  </a:lnTo>
                  <a:lnTo>
                    <a:pt x="491311" y="530844"/>
                  </a:lnTo>
                  <a:lnTo>
                    <a:pt x="0" y="530844"/>
                  </a:lnTo>
                  <a:close/>
                </a:path>
              </a:pathLst>
            </a:custGeom>
            <a:solidFill>
              <a:srgbClr val="353E4A"/>
            </a:solidFill>
          </p:spPr>
          <p:txBody>
            <a:bodyPr/>
            <a:lstStyle/>
            <a:p>
              <a:endParaRPr lang="en-US"/>
            </a:p>
          </p:txBody>
        </p:sp>
      </p:grpSp>
      <p:sp>
        <p:nvSpPr>
          <p:cNvPr id="20" name="Freeform 20"/>
          <p:cNvSpPr/>
          <p:nvPr/>
        </p:nvSpPr>
        <p:spPr>
          <a:xfrm>
            <a:off x="10398221" y="4841166"/>
            <a:ext cx="595253" cy="595253"/>
          </a:xfrm>
          <a:custGeom>
            <a:avLst/>
            <a:gdLst/>
            <a:ahLst/>
            <a:cxnLst/>
            <a:rect l="l" t="t" r="r" b="b"/>
            <a:pathLst>
              <a:path w="595253" h="595253">
                <a:moveTo>
                  <a:pt x="0" y="0"/>
                </a:moveTo>
                <a:lnTo>
                  <a:pt x="595254" y="0"/>
                </a:lnTo>
                <a:lnTo>
                  <a:pt x="595254" y="595253"/>
                </a:lnTo>
                <a:lnTo>
                  <a:pt x="0" y="595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10398221" y="6282169"/>
            <a:ext cx="595253" cy="595253"/>
          </a:xfrm>
          <a:custGeom>
            <a:avLst/>
            <a:gdLst/>
            <a:ahLst/>
            <a:cxnLst/>
            <a:rect l="l" t="t" r="r" b="b"/>
            <a:pathLst>
              <a:path w="595253" h="595253">
                <a:moveTo>
                  <a:pt x="0" y="0"/>
                </a:moveTo>
                <a:lnTo>
                  <a:pt x="595254" y="0"/>
                </a:lnTo>
                <a:lnTo>
                  <a:pt x="595254" y="595253"/>
                </a:lnTo>
                <a:lnTo>
                  <a:pt x="0" y="595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11575231" y="3294305"/>
            <a:ext cx="4195774" cy="256480"/>
          </a:xfrm>
          <a:prstGeom prst="rect">
            <a:avLst/>
          </a:prstGeom>
        </p:spPr>
        <p:txBody>
          <a:bodyPr lIns="0" tIns="0" rIns="0" bIns="0" rtlCol="0" anchor="t">
            <a:spAutoFit/>
          </a:bodyPr>
          <a:lstStyle/>
          <a:p>
            <a:pPr>
              <a:lnSpc>
                <a:spcPts val="1980"/>
              </a:lnSpc>
            </a:pPr>
            <a:r>
              <a:rPr lang="en-US" sz="1800" b="1" dirty="0">
                <a:solidFill>
                  <a:srgbClr val="252422"/>
                </a:solidFill>
                <a:latin typeface="Open Sans" pitchFamily="2" charset="0"/>
                <a:ea typeface="Open Sans" pitchFamily="2" charset="0"/>
                <a:cs typeface="Open Sans" pitchFamily="2" charset="0"/>
              </a:rPr>
              <a:t>ADDRESS</a:t>
            </a:r>
          </a:p>
        </p:txBody>
      </p:sp>
      <p:sp>
        <p:nvSpPr>
          <p:cNvPr id="23" name="TextBox 23"/>
          <p:cNvSpPr txBox="1"/>
          <p:nvPr/>
        </p:nvSpPr>
        <p:spPr>
          <a:xfrm>
            <a:off x="11575231" y="4838392"/>
            <a:ext cx="4195774" cy="256480"/>
          </a:xfrm>
          <a:prstGeom prst="rect">
            <a:avLst/>
          </a:prstGeom>
        </p:spPr>
        <p:txBody>
          <a:bodyPr lIns="0" tIns="0" rIns="0" bIns="0" rtlCol="0" anchor="t">
            <a:spAutoFit/>
          </a:bodyPr>
          <a:lstStyle/>
          <a:p>
            <a:pPr>
              <a:lnSpc>
                <a:spcPts val="1980"/>
              </a:lnSpc>
            </a:pPr>
            <a:r>
              <a:rPr lang="en-US" sz="1800" b="1" dirty="0">
                <a:solidFill>
                  <a:srgbClr val="252422"/>
                </a:solidFill>
                <a:latin typeface="Open Sans" pitchFamily="2" charset="0"/>
                <a:ea typeface="Open Sans" pitchFamily="2" charset="0"/>
                <a:cs typeface="Open Sans" pitchFamily="2" charset="0"/>
              </a:rPr>
              <a:t>PHONE NUMBER</a:t>
            </a:r>
          </a:p>
        </p:txBody>
      </p:sp>
      <p:sp>
        <p:nvSpPr>
          <p:cNvPr id="24" name="TextBox 24"/>
          <p:cNvSpPr txBox="1"/>
          <p:nvPr/>
        </p:nvSpPr>
        <p:spPr>
          <a:xfrm>
            <a:off x="11575231" y="6272131"/>
            <a:ext cx="4195774" cy="256480"/>
          </a:xfrm>
          <a:prstGeom prst="rect">
            <a:avLst/>
          </a:prstGeom>
        </p:spPr>
        <p:txBody>
          <a:bodyPr lIns="0" tIns="0" rIns="0" bIns="0" rtlCol="0" anchor="t">
            <a:spAutoFit/>
          </a:bodyPr>
          <a:lstStyle/>
          <a:p>
            <a:pPr>
              <a:lnSpc>
                <a:spcPts val="1980"/>
              </a:lnSpc>
            </a:pPr>
            <a:r>
              <a:rPr lang="en-US" sz="1800" b="1" dirty="0">
                <a:solidFill>
                  <a:srgbClr val="252422"/>
                </a:solidFill>
                <a:latin typeface="Open Sans" pitchFamily="2" charset="0"/>
                <a:ea typeface="Open Sans" pitchFamily="2" charset="0"/>
                <a:cs typeface="Open Sans" pitchFamily="2" charset="0"/>
              </a:rPr>
              <a:t>EMAIL ADDRESS</a:t>
            </a:r>
          </a:p>
        </p:txBody>
      </p:sp>
      <p:sp>
        <p:nvSpPr>
          <p:cNvPr id="25" name="TextBox 25"/>
          <p:cNvSpPr txBox="1"/>
          <p:nvPr/>
        </p:nvSpPr>
        <p:spPr>
          <a:xfrm>
            <a:off x="4593715" y="2940436"/>
            <a:ext cx="4213078" cy="4052391"/>
          </a:xfrm>
          <a:prstGeom prst="rect">
            <a:avLst/>
          </a:prstGeom>
        </p:spPr>
        <p:txBody>
          <a:bodyPr lIns="0" tIns="0" rIns="0" bIns="0" rtlCol="0" anchor="t">
            <a:spAutoFit/>
          </a:bodyPr>
          <a:lstStyle/>
          <a:p>
            <a:pPr algn="ctr">
              <a:lnSpc>
                <a:spcPts val="7920"/>
              </a:lnSpc>
            </a:pPr>
            <a:r>
              <a:rPr lang="en-US" sz="7200" dirty="0">
                <a:solidFill>
                  <a:srgbClr val="FFFFFF"/>
                </a:solidFill>
                <a:latin typeface="Avenir Ultra-Bold"/>
              </a:rPr>
              <a:t>Missouri</a:t>
            </a:r>
          </a:p>
          <a:p>
            <a:pPr algn="ctr">
              <a:lnSpc>
                <a:spcPts val="7920"/>
              </a:lnSpc>
            </a:pPr>
            <a:r>
              <a:rPr lang="en-US" sz="7200" dirty="0">
                <a:solidFill>
                  <a:srgbClr val="FFFFFF"/>
                </a:solidFill>
                <a:latin typeface="Avenir Ultra-Bold"/>
              </a:rPr>
              <a:t>Refugee </a:t>
            </a:r>
          </a:p>
          <a:p>
            <a:pPr algn="ctr">
              <a:lnSpc>
                <a:spcPts val="7920"/>
              </a:lnSpc>
            </a:pPr>
            <a:r>
              <a:rPr lang="en-US" sz="7200" dirty="0">
                <a:solidFill>
                  <a:srgbClr val="FFFFFF"/>
                </a:solidFill>
                <a:latin typeface="Avenir Ultra-Bold"/>
              </a:rPr>
              <a:t>Health </a:t>
            </a:r>
          </a:p>
          <a:p>
            <a:pPr algn="ctr">
              <a:lnSpc>
                <a:spcPts val="7920"/>
              </a:lnSpc>
            </a:pPr>
            <a:r>
              <a:rPr lang="en-US" sz="7200" dirty="0">
                <a:solidFill>
                  <a:srgbClr val="FFFFFF"/>
                </a:solidFill>
                <a:latin typeface="Avenir Ultra-Bold"/>
              </a:rPr>
              <a:t>Services</a:t>
            </a:r>
          </a:p>
        </p:txBody>
      </p:sp>
      <p:sp>
        <p:nvSpPr>
          <p:cNvPr id="26" name="TextBox 26"/>
          <p:cNvSpPr txBox="1"/>
          <p:nvPr/>
        </p:nvSpPr>
        <p:spPr>
          <a:xfrm>
            <a:off x="11575231" y="3658017"/>
            <a:ext cx="4870022" cy="512961"/>
          </a:xfrm>
          <a:prstGeom prst="rect">
            <a:avLst/>
          </a:prstGeom>
        </p:spPr>
        <p:txBody>
          <a:bodyPr lIns="0" tIns="0" rIns="0" bIns="0" rtlCol="0" anchor="t">
            <a:spAutoFit/>
          </a:bodyPr>
          <a:lstStyle/>
          <a:p>
            <a:pPr>
              <a:lnSpc>
                <a:spcPts val="1980"/>
              </a:lnSpc>
            </a:pPr>
            <a:r>
              <a:rPr lang="en-US" sz="1800" spc="165" dirty="0">
                <a:solidFill>
                  <a:srgbClr val="252422"/>
                </a:solidFill>
                <a:latin typeface="Open Sans" pitchFamily="2" charset="0"/>
                <a:ea typeface="Open Sans" pitchFamily="2" charset="0"/>
                <a:cs typeface="Open Sans" pitchFamily="2" charset="0"/>
              </a:rPr>
              <a:t>3948 Lindell Blvd</a:t>
            </a:r>
            <a:r>
              <a:rPr lang="en-US" spc="165" dirty="0">
                <a:solidFill>
                  <a:srgbClr val="252422"/>
                </a:solidFill>
                <a:latin typeface="Open Sans" pitchFamily="2" charset="0"/>
                <a:ea typeface="Open Sans" pitchFamily="2" charset="0"/>
                <a:cs typeface="Open Sans" pitchFamily="2" charset="0"/>
              </a:rPr>
              <a:t>, Suite 201</a:t>
            </a:r>
          </a:p>
          <a:p>
            <a:pPr>
              <a:lnSpc>
                <a:spcPts val="1980"/>
              </a:lnSpc>
            </a:pPr>
            <a:r>
              <a:rPr lang="en-US" sz="1800" spc="165" dirty="0">
                <a:solidFill>
                  <a:srgbClr val="252422"/>
                </a:solidFill>
                <a:latin typeface="Open Sans" pitchFamily="2" charset="0"/>
                <a:ea typeface="Open Sans" pitchFamily="2" charset="0"/>
                <a:cs typeface="Open Sans" pitchFamily="2" charset="0"/>
              </a:rPr>
              <a:t>St Louis</a:t>
            </a:r>
            <a:r>
              <a:rPr lang="en-US" spc="165" dirty="0">
                <a:solidFill>
                  <a:srgbClr val="252422"/>
                </a:solidFill>
                <a:latin typeface="Open Sans" pitchFamily="2" charset="0"/>
                <a:ea typeface="Open Sans" pitchFamily="2" charset="0"/>
                <a:cs typeface="Open Sans" pitchFamily="2" charset="0"/>
              </a:rPr>
              <a:t>, MO 63108</a:t>
            </a:r>
            <a:endParaRPr lang="en-US" sz="1800" spc="165" dirty="0">
              <a:solidFill>
                <a:srgbClr val="252422"/>
              </a:solidFill>
              <a:latin typeface="Open Sans" pitchFamily="2" charset="0"/>
              <a:ea typeface="Open Sans" pitchFamily="2" charset="0"/>
              <a:cs typeface="Open Sans" pitchFamily="2" charset="0"/>
            </a:endParaRPr>
          </a:p>
        </p:txBody>
      </p:sp>
      <p:sp>
        <p:nvSpPr>
          <p:cNvPr id="27" name="TextBox 27"/>
          <p:cNvSpPr txBox="1"/>
          <p:nvPr/>
        </p:nvSpPr>
        <p:spPr>
          <a:xfrm>
            <a:off x="11575231" y="5218775"/>
            <a:ext cx="3035440" cy="256480"/>
          </a:xfrm>
          <a:prstGeom prst="rect">
            <a:avLst/>
          </a:prstGeom>
        </p:spPr>
        <p:txBody>
          <a:bodyPr lIns="0" tIns="0" rIns="0" bIns="0" rtlCol="0" anchor="t">
            <a:spAutoFit/>
          </a:bodyPr>
          <a:lstStyle/>
          <a:p>
            <a:pPr>
              <a:lnSpc>
                <a:spcPts val="1980"/>
              </a:lnSpc>
            </a:pPr>
            <a:r>
              <a:rPr lang="en-US" sz="1800" spc="165" dirty="0">
                <a:solidFill>
                  <a:srgbClr val="252422"/>
                </a:solidFill>
                <a:latin typeface="Open Sans" pitchFamily="2" charset="0"/>
                <a:ea typeface="Open Sans" pitchFamily="2" charset="0"/>
                <a:cs typeface="Open Sans" pitchFamily="2" charset="0"/>
              </a:rPr>
              <a:t>314-548-9698</a:t>
            </a:r>
          </a:p>
        </p:txBody>
      </p:sp>
      <p:sp>
        <p:nvSpPr>
          <p:cNvPr id="28" name="TextBox 28"/>
          <p:cNvSpPr txBox="1"/>
          <p:nvPr/>
        </p:nvSpPr>
        <p:spPr>
          <a:xfrm>
            <a:off x="11575231" y="6652515"/>
            <a:ext cx="4870022" cy="256480"/>
          </a:xfrm>
          <a:prstGeom prst="rect">
            <a:avLst/>
          </a:prstGeom>
        </p:spPr>
        <p:txBody>
          <a:bodyPr wrap="square" lIns="0" tIns="0" rIns="0" bIns="0" rtlCol="0" anchor="t">
            <a:spAutoFit/>
          </a:bodyPr>
          <a:lstStyle/>
          <a:p>
            <a:pPr>
              <a:lnSpc>
                <a:spcPts val="1980"/>
              </a:lnSpc>
            </a:pPr>
            <a:r>
              <a:rPr lang="en-US" sz="1800" spc="165" dirty="0">
                <a:solidFill>
                  <a:srgbClr val="252422"/>
                </a:solidFill>
                <a:latin typeface="Open Sans" pitchFamily="2" charset="0"/>
                <a:ea typeface="Open Sans" pitchFamily="2" charset="0"/>
                <a:cs typeface="Open Sans" pitchFamily="2" charset="0"/>
              </a:rPr>
              <a:t>refugeehealthmissouri@uscrimail.org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FCB3C4333D04596EBBF89C7AF1DAC" ma:contentTypeVersion="18" ma:contentTypeDescription="Create a new document." ma:contentTypeScope="" ma:versionID="69d1d6e26c6ca463146859c52befa062">
  <xsd:schema xmlns:xsd="http://www.w3.org/2001/XMLSchema" xmlns:xs="http://www.w3.org/2001/XMLSchema" xmlns:p="http://schemas.microsoft.com/office/2006/metadata/properties" xmlns:ns2="3f26b72a-9979-4dd3-9bfb-79209b6990f7" xmlns:ns3="9180b3ec-3603-4d5c-b4af-27552183ff37" targetNamespace="http://schemas.microsoft.com/office/2006/metadata/properties" ma:root="true" ma:fieldsID="6088f88d3183bb641720ef09aa80e635" ns2:_="" ns3:_="">
    <xsd:import namespace="3f26b72a-9979-4dd3-9bfb-79209b6990f7"/>
    <xsd:import namespace="9180b3ec-3603-4d5c-b4af-27552183ff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ServiceSearchPropertie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6b72a-9979-4dd3-9bfb-79209b6990f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04e8b7f-517c-4b8d-a66b-baeb26579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0b3ec-3603-4d5c-b4af-27552183ff3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39a4bd7c-4c99-4c43-ba97-c579393f3be3}" ma:internalName="TaxCatchAll" ma:showField="CatchAllData" ma:web="9180b3ec-3603-4d5c-b4af-27552183f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80b3ec-3603-4d5c-b4af-27552183ff37" xsi:nil="true"/>
    <lcf76f155ced4ddcb4097134ff3c332f xmlns="3f26b72a-9979-4dd3-9bfb-79209b6990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D0F6BA-3A53-488C-859F-DABC64D128A9}"/>
</file>

<file path=customXml/itemProps2.xml><?xml version="1.0" encoding="utf-8"?>
<ds:datastoreItem xmlns:ds="http://schemas.openxmlformats.org/officeDocument/2006/customXml" ds:itemID="{3999F23D-253C-4B79-A22B-985EC490A70A}">
  <ds:schemaRefs>
    <ds:schemaRef ds:uri="http://schemas.microsoft.com/sharepoint/v3/contenttype/forms"/>
  </ds:schemaRefs>
</ds:datastoreItem>
</file>

<file path=customXml/itemProps3.xml><?xml version="1.0" encoding="utf-8"?>
<ds:datastoreItem xmlns:ds="http://schemas.openxmlformats.org/officeDocument/2006/customXml" ds:itemID="{E9767883-3C8F-4EAB-9229-3E892814345A}">
  <ds:schemaRefs>
    <ds:schemaRef ds:uri="37145cca-0c33-4602-a45a-43f8e705f2c1"/>
    <ds:schemaRef ds:uri="http://www.w3.org/XML/1998/namespace"/>
    <ds:schemaRef ds:uri="http://schemas.microsoft.com/office/2006/metadata/properties"/>
    <ds:schemaRef ds:uri="e2f51640-246f-4fc9-a655-45a87f3b870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purl.org/dc/terms/"/>
    <ds:schemaRef ds:uri="3f6c6bee-af29-4b8e-91c6-8b6edf1b81b1"/>
    <ds:schemaRef ds:uri="9180b3ec-3603-4d5c-b4af-27552183ff37"/>
  </ds:schemaRefs>
</ds:datastoreItem>
</file>

<file path=docProps/app.xml><?xml version="1.0" encoding="utf-8"?>
<Properties xmlns="http://schemas.openxmlformats.org/officeDocument/2006/extended-properties" xmlns:vt="http://schemas.openxmlformats.org/officeDocument/2006/docPropsVTypes">
  <TotalTime>454</TotalTime>
  <Words>675</Words>
  <Application>Microsoft Office PowerPoint</Application>
  <PresentationFormat>Custom</PresentationFormat>
  <Paragraphs>58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Open Sans</vt:lpstr>
      <vt:lpstr>Arial</vt:lpstr>
      <vt:lpstr>Avenir Ultra-Bold</vt:lpstr>
      <vt:lpstr>Avenir Bold</vt:lpstr>
      <vt:lpstr>Open Sans 1</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Catherine Winn</dc:creator>
  <cp:lastModifiedBy>Fatema Medhat</cp:lastModifiedBy>
  <cp:revision>50</cp:revision>
  <dcterms:created xsi:type="dcterms:W3CDTF">2006-08-16T00:00:00Z</dcterms:created>
  <dcterms:modified xsi:type="dcterms:W3CDTF">2024-02-17T05:26:18Z</dcterms:modified>
  <dc:identifier>DAFzl0S2Xcw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0x010100CA1FCB3C4333D04596EBBF89C7AF1DAC</vt:lpwstr>
  </property>
  <property fmtid="{D5CDD505-2E9C-101B-9397-08002B2CF9AE}" pid="3" name="MediaServiceImageTags">
    <vt:lpwstr/>
  </property>
</Properties>
</file>