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1" r:id="rId4"/>
  </p:sldMasterIdLst>
  <p:notesMasterIdLst>
    <p:notesMasterId r:id="rId26"/>
  </p:notesMasterIdLst>
  <p:handoutMasterIdLst>
    <p:handoutMasterId r:id="rId27"/>
  </p:handoutMasterIdLst>
  <p:sldIdLst>
    <p:sldId id="290" r:id="rId5"/>
    <p:sldId id="291" r:id="rId6"/>
    <p:sldId id="292" r:id="rId7"/>
    <p:sldId id="310" r:id="rId8"/>
    <p:sldId id="320" r:id="rId9"/>
    <p:sldId id="321" r:id="rId10"/>
    <p:sldId id="322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4" r:id="rId19"/>
    <p:sldId id="335" r:id="rId20"/>
    <p:sldId id="336" r:id="rId21"/>
    <p:sldId id="337" r:id="rId22"/>
    <p:sldId id="331" r:id="rId23"/>
    <p:sldId id="333" r:id="rId24"/>
    <p:sldId id="33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2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A5A"/>
    <a:srgbClr val="40BEC0"/>
    <a:srgbClr val="353E4A"/>
    <a:srgbClr val="DB4C3F"/>
    <a:srgbClr val="4ED0F3"/>
    <a:srgbClr val="FFFFFE"/>
    <a:srgbClr val="DC4C3F"/>
    <a:srgbClr val="007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4E9B50-BB20-7987-7B24-F12AEAFDA85A}" v="1" dt="2025-10-27T14:17:41.438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27" y="67"/>
      </p:cViewPr>
      <p:guideLst>
        <p:guide orient="horz" pos="2160"/>
        <p:guide pos="2880"/>
        <p:guide orient="horz" pos="12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mad Iqbal Wali Khan" userId="S::mwalikhan@refugees.org::d84c8eef-493d-44cf-b088-947241dd1a6e" providerId="AD" clId="Web-{DD4E9B50-BB20-7987-7B24-F12AEAFDA85A}"/>
    <pc:docChg chg="modSld">
      <pc:chgData name="Mohammad Iqbal Wali Khan" userId="S::mwalikhan@refugees.org::d84c8eef-493d-44cf-b088-947241dd1a6e" providerId="AD" clId="Web-{DD4E9B50-BB20-7987-7B24-F12AEAFDA85A}" dt="2025-10-27T14:17:41.438" v="0" actId="20577"/>
      <pc:docMkLst>
        <pc:docMk/>
      </pc:docMkLst>
      <pc:sldChg chg="modSp">
        <pc:chgData name="Mohammad Iqbal Wali Khan" userId="S::mwalikhan@refugees.org::d84c8eef-493d-44cf-b088-947241dd1a6e" providerId="AD" clId="Web-{DD4E9B50-BB20-7987-7B24-F12AEAFDA85A}" dt="2025-10-27T14:17:41.438" v="0" actId="20577"/>
        <pc:sldMkLst>
          <pc:docMk/>
          <pc:sldMk cId="3183615868" sldId="290"/>
        </pc:sldMkLst>
        <pc:spChg chg="mod">
          <ac:chgData name="Mohammad Iqbal Wali Khan" userId="S::mwalikhan@refugees.org::d84c8eef-493d-44cf-b088-947241dd1a6e" providerId="AD" clId="Web-{DD4E9B50-BB20-7987-7B24-F12AEAFDA85A}" dt="2025-10-27T14:17:41.438" v="0" actId="20577"/>
          <ac:spMkLst>
            <pc:docMk/>
            <pc:sldMk cId="3183615868" sldId="290"/>
            <ac:spMk id="4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Info</a:t>
            </a: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Info</a:t>
            </a: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259AA9-2DD9-43D2-8671-CBAF87DE128F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9D4D97-DA96-446E-A4F6-9F03D3828859}">
      <dgm:prSet phldr="0"/>
      <dgm:spPr/>
      <dgm:t>
        <a:bodyPr/>
        <a:lstStyle/>
        <a:p>
          <a:pPr algn="l"/>
          <a:r>
            <a:rPr lang="en-US" b="1">
              <a:solidFill>
                <a:srgbClr val="000000"/>
              </a:solidFill>
            </a:rPr>
            <a:t>Disease Prevention:</a:t>
          </a:r>
          <a:r>
            <a:rPr lang="en-US">
              <a:solidFill>
                <a:srgbClr val="000000"/>
              </a:solidFill>
            </a:rPr>
            <a:t> Proper hand hygiene is the most effective way to prevent the spread of infections and illnesses.</a:t>
          </a:r>
          <a:endParaRPr lang="en-US"/>
        </a:p>
      </dgm:t>
    </dgm:pt>
    <dgm:pt modelId="{13DA3EC9-100C-475B-BF6F-021473D69A52}" type="parTrans" cxnId="{13A79BAD-A081-4691-B51C-375F92388E0A}">
      <dgm:prSet/>
      <dgm:spPr/>
    </dgm:pt>
    <dgm:pt modelId="{901CFA04-9129-484B-BFD9-D0375F16D377}" type="sibTrans" cxnId="{13A79BAD-A081-4691-B51C-375F92388E0A}">
      <dgm:prSet/>
      <dgm:spPr/>
    </dgm:pt>
    <dgm:pt modelId="{995DEE98-5E0C-459F-B19E-C7F0B3B090F2}">
      <dgm:prSet phldr="0"/>
      <dgm:spPr/>
      <dgm:t>
        <a:bodyPr/>
        <a:lstStyle/>
        <a:p>
          <a:pPr algn="l"/>
          <a:r>
            <a:rPr lang="en-US" b="1">
              <a:solidFill>
                <a:srgbClr val="000000"/>
              </a:solidFill>
            </a:rPr>
            <a:t>Community Health:</a:t>
          </a:r>
          <a:r>
            <a:rPr lang="en-US">
              <a:solidFill>
                <a:srgbClr val="000000"/>
              </a:solidFill>
            </a:rPr>
            <a:t> Reduces the transmission of germs to others, protecting both personal and public health.</a:t>
          </a:r>
          <a:endParaRPr lang="en-US"/>
        </a:p>
      </dgm:t>
    </dgm:pt>
    <dgm:pt modelId="{358018BC-54EA-4704-BE13-18F672643578}" type="parTrans" cxnId="{75127467-F7ED-4074-87CE-CAE757C3225E}">
      <dgm:prSet/>
      <dgm:spPr/>
    </dgm:pt>
    <dgm:pt modelId="{3174C605-C7D8-4316-8445-D83091D81727}" type="sibTrans" cxnId="{75127467-F7ED-4074-87CE-CAE757C3225E}">
      <dgm:prSet/>
      <dgm:spPr/>
    </dgm:pt>
    <dgm:pt modelId="{36E09408-1292-4119-B651-22255BC08F2D}">
      <dgm:prSet phldr="0"/>
      <dgm:spPr/>
      <dgm:t>
        <a:bodyPr/>
        <a:lstStyle/>
        <a:p>
          <a:pPr algn="l"/>
          <a:r>
            <a:rPr lang="en-US" b="1">
              <a:solidFill>
                <a:srgbClr val="000000"/>
              </a:solidFill>
            </a:rPr>
            <a:t>Everyday Activities:</a:t>
          </a:r>
          <a:r>
            <a:rPr lang="en-US">
              <a:solidFill>
                <a:srgbClr val="000000"/>
              </a:solidFill>
            </a:rPr>
            <a:t> Critical for maintaining hygiene after activities such as using the restroom, handling food, or coming into contact with potentially contaminated surfaces.</a:t>
          </a:r>
          <a:endParaRPr lang="en-US"/>
        </a:p>
      </dgm:t>
    </dgm:pt>
    <dgm:pt modelId="{95C10275-E41E-41BE-A270-B280BCF4349B}" type="parTrans" cxnId="{1E783F99-16A3-4EFD-9BCB-3BF521744C17}">
      <dgm:prSet/>
      <dgm:spPr/>
    </dgm:pt>
    <dgm:pt modelId="{BDA7407A-5F01-4A4F-A564-CE36061E42F8}" type="sibTrans" cxnId="{1E783F99-16A3-4EFD-9BCB-3BF521744C17}">
      <dgm:prSet/>
      <dgm:spPr/>
    </dgm:pt>
    <dgm:pt modelId="{F767A68D-10BB-4587-B953-A0C6D1E8ED9D}" type="pres">
      <dgm:prSet presAssocID="{CA259AA9-2DD9-43D2-8671-CBAF87DE128F}" presName="Name0" presStyleCnt="0">
        <dgm:presLayoutVars>
          <dgm:dir/>
          <dgm:resizeHandles val="exact"/>
        </dgm:presLayoutVars>
      </dgm:prSet>
      <dgm:spPr/>
    </dgm:pt>
    <dgm:pt modelId="{525CBF40-0EC0-40B7-B83A-12A51348F8FA}" type="pres">
      <dgm:prSet presAssocID="{BE9D4D97-DA96-446E-A4F6-9F03D3828859}" presName="Name5" presStyleLbl="vennNode1" presStyleIdx="0" presStyleCnt="3">
        <dgm:presLayoutVars>
          <dgm:bulletEnabled val="1"/>
        </dgm:presLayoutVars>
      </dgm:prSet>
      <dgm:spPr/>
    </dgm:pt>
    <dgm:pt modelId="{0959F153-98B6-4D9A-9B6C-116FC974C705}" type="pres">
      <dgm:prSet presAssocID="{901CFA04-9129-484B-BFD9-D0375F16D377}" presName="space" presStyleCnt="0"/>
      <dgm:spPr/>
    </dgm:pt>
    <dgm:pt modelId="{CEC0DE1B-9447-4795-8C5B-AE5D6FFF9F70}" type="pres">
      <dgm:prSet presAssocID="{995DEE98-5E0C-459F-B19E-C7F0B3B090F2}" presName="Name5" presStyleLbl="vennNode1" presStyleIdx="1" presStyleCnt="3">
        <dgm:presLayoutVars>
          <dgm:bulletEnabled val="1"/>
        </dgm:presLayoutVars>
      </dgm:prSet>
      <dgm:spPr/>
    </dgm:pt>
    <dgm:pt modelId="{DE7043D5-17E5-463C-BFA0-8888591E3A36}" type="pres">
      <dgm:prSet presAssocID="{3174C605-C7D8-4316-8445-D83091D81727}" presName="space" presStyleCnt="0"/>
      <dgm:spPr/>
    </dgm:pt>
    <dgm:pt modelId="{EBAF9430-5180-4489-8B55-22F492CAE360}" type="pres">
      <dgm:prSet presAssocID="{36E09408-1292-4119-B651-22255BC08F2D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53C7CA37-0B95-45F6-A2A8-1EBE6EAAC2E3}" type="presOf" srcId="{995DEE98-5E0C-459F-B19E-C7F0B3B090F2}" destId="{CEC0DE1B-9447-4795-8C5B-AE5D6FFF9F70}" srcOrd="0" destOrd="0" presId="urn:microsoft.com/office/officeart/2005/8/layout/venn3"/>
    <dgm:cxn modelId="{EA14FA37-C403-4201-B0C9-534A5E453880}" type="presOf" srcId="{36E09408-1292-4119-B651-22255BC08F2D}" destId="{EBAF9430-5180-4489-8B55-22F492CAE360}" srcOrd="0" destOrd="0" presId="urn:microsoft.com/office/officeart/2005/8/layout/venn3"/>
    <dgm:cxn modelId="{C4B58B39-5417-4AE6-B067-16E6A4829E76}" type="presOf" srcId="{BE9D4D97-DA96-446E-A4F6-9F03D3828859}" destId="{525CBF40-0EC0-40B7-B83A-12A51348F8FA}" srcOrd="0" destOrd="0" presId="urn:microsoft.com/office/officeart/2005/8/layout/venn3"/>
    <dgm:cxn modelId="{75127467-F7ED-4074-87CE-CAE757C3225E}" srcId="{CA259AA9-2DD9-43D2-8671-CBAF87DE128F}" destId="{995DEE98-5E0C-459F-B19E-C7F0B3B090F2}" srcOrd="1" destOrd="0" parTransId="{358018BC-54EA-4704-BE13-18F672643578}" sibTransId="{3174C605-C7D8-4316-8445-D83091D81727}"/>
    <dgm:cxn modelId="{1E783F99-16A3-4EFD-9BCB-3BF521744C17}" srcId="{CA259AA9-2DD9-43D2-8671-CBAF87DE128F}" destId="{36E09408-1292-4119-B651-22255BC08F2D}" srcOrd="2" destOrd="0" parTransId="{95C10275-E41E-41BE-A270-B280BCF4349B}" sibTransId="{BDA7407A-5F01-4A4F-A564-CE36061E42F8}"/>
    <dgm:cxn modelId="{13A79BAD-A081-4691-B51C-375F92388E0A}" srcId="{CA259AA9-2DD9-43D2-8671-CBAF87DE128F}" destId="{BE9D4D97-DA96-446E-A4F6-9F03D3828859}" srcOrd="0" destOrd="0" parTransId="{13DA3EC9-100C-475B-BF6F-021473D69A52}" sibTransId="{901CFA04-9129-484B-BFD9-D0375F16D377}"/>
    <dgm:cxn modelId="{DC0D76ED-15F5-4104-AA93-5F85384400B4}" type="presOf" srcId="{CA259AA9-2DD9-43D2-8671-CBAF87DE128F}" destId="{F767A68D-10BB-4587-B953-A0C6D1E8ED9D}" srcOrd="0" destOrd="0" presId="urn:microsoft.com/office/officeart/2005/8/layout/venn3"/>
    <dgm:cxn modelId="{C94C4237-49A7-46D7-B567-48BC18666150}" type="presParOf" srcId="{F767A68D-10BB-4587-B953-A0C6D1E8ED9D}" destId="{525CBF40-0EC0-40B7-B83A-12A51348F8FA}" srcOrd="0" destOrd="0" presId="urn:microsoft.com/office/officeart/2005/8/layout/venn3"/>
    <dgm:cxn modelId="{272D8B5C-B759-4B8B-A803-BC18A982D194}" type="presParOf" srcId="{F767A68D-10BB-4587-B953-A0C6D1E8ED9D}" destId="{0959F153-98B6-4D9A-9B6C-116FC974C705}" srcOrd="1" destOrd="0" presId="urn:microsoft.com/office/officeart/2005/8/layout/venn3"/>
    <dgm:cxn modelId="{337B68D2-251B-4B4D-9D3D-19834865DF65}" type="presParOf" srcId="{F767A68D-10BB-4587-B953-A0C6D1E8ED9D}" destId="{CEC0DE1B-9447-4795-8C5B-AE5D6FFF9F70}" srcOrd="2" destOrd="0" presId="urn:microsoft.com/office/officeart/2005/8/layout/venn3"/>
    <dgm:cxn modelId="{A2E53C07-B2A6-419D-93D5-36A1FFF126E9}" type="presParOf" srcId="{F767A68D-10BB-4587-B953-A0C6D1E8ED9D}" destId="{DE7043D5-17E5-463C-BFA0-8888591E3A36}" srcOrd="3" destOrd="0" presId="urn:microsoft.com/office/officeart/2005/8/layout/venn3"/>
    <dgm:cxn modelId="{89140B5F-69FA-4E48-89EC-CB21C0F90A14}" type="presParOf" srcId="{F767A68D-10BB-4587-B953-A0C6D1E8ED9D}" destId="{EBAF9430-5180-4489-8B55-22F492CAE360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86E745-929B-4814-99D7-8D2C927977CE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FB7AA2-453F-4E95-A490-560A100F500F}">
      <dgm:prSet phldr="0"/>
      <dgm:spPr/>
      <dgm:t>
        <a:bodyPr/>
        <a:lstStyle/>
        <a:p>
          <a:pPr algn="l"/>
          <a:r>
            <a:rPr lang="en-US" b="1">
              <a:solidFill>
                <a:schemeClr val="accent4"/>
              </a:solidFill>
            </a:rPr>
            <a:t>Before:</a:t>
          </a:r>
          <a:endParaRPr lang="en-US">
            <a:solidFill>
              <a:schemeClr val="accent4"/>
            </a:solidFill>
          </a:endParaRPr>
        </a:p>
      </dgm:t>
    </dgm:pt>
    <dgm:pt modelId="{80F7BBA0-C720-4A56-870C-0174F4E7A725}" type="parTrans" cxnId="{4EE714CC-B8FA-4D89-B009-40C97288D871}">
      <dgm:prSet/>
      <dgm:spPr/>
    </dgm:pt>
    <dgm:pt modelId="{B7B6C7F3-29E2-4A87-9C0B-AB8AD682F1F7}" type="sibTrans" cxnId="{4EE714CC-B8FA-4D89-B009-40C97288D871}">
      <dgm:prSet/>
      <dgm:spPr/>
    </dgm:pt>
    <dgm:pt modelId="{F697FCF7-3644-4C28-B4B8-F84C6B00B019}">
      <dgm:prSet phldr="0"/>
      <dgm:spPr/>
      <dgm:t>
        <a:bodyPr/>
        <a:lstStyle/>
        <a:p>
          <a:pPr algn="l" rtl="0"/>
          <a:r>
            <a:rPr lang="en-US">
              <a:solidFill>
                <a:schemeClr val="accent4"/>
              </a:solidFill>
            </a:rPr>
            <a:t>Eating or preparing </a:t>
          </a:r>
          <a:r>
            <a:rPr lang="en-US">
              <a:solidFill>
                <a:schemeClr val="accent4"/>
              </a:solidFill>
              <a:latin typeface="Segoe UI"/>
            </a:rPr>
            <a:t>food</a:t>
          </a:r>
        </a:p>
      </dgm:t>
    </dgm:pt>
    <dgm:pt modelId="{EB0F9F02-C489-4C97-BC59-5FD2646939A2}" type="parTrans" cxnId="{6D765B50-D36E-4957-A481-F6485CB6D59B}">
      <dgm:prSet/>
      <dgm:spPr/>
    </dgm:pt>
    <dgm:pt modelId="{335C0F62-8C07-4C87-9786-011B17850BF4}" type="sibTrans" cxnId="{6D765B50-D36E-4957-A481-F6485CB6D59B}">
      <dgm:prSet/>
      <dgm:spPr/>
    </dgm:pt>
    <dgm:pt modelId="{BF3F333E-E19B-484A-B2B6-C4D590E2F014}">
      <dgm:prSet phldr="0"/>
      <dgm:spPr/>
      <dgm:t>
        <a:bodyPr/>
        <a:lstStyle/>
        <a:p>
          <a:pPr algn="l"/>
          <a:r>
            <a:rPr lang="en-US" b="1">
              <a:solidFill>
                <a:schemeClr val="accent4"/>
              </a:solidFill>
            </a:rPr>
            <a:t>After:</a:t>
          </a:r>
          <a:endParaRPr lang="en-US">
            <a:solidFill>
              <a:schemeClr val="accent4"/>
            </a:solidFill>
          </a:endParaRPr>
        </a:p>
      </dgm:t>
    </dgm:pt>
    <dgm:pt modelId="{2EFC36B5-3D1B-46C8-B93F-37A0031B6B78}" type="parTrans" cxnId="{65112DF7-AA93-4E13-B373-F81CFE29435D}">
      <dgm:prSet/>
      <dgm:spPr/>
    </dgm:pt>
    <dgm:pt modelId="{40C1CC19-734B-4577-9866-B27487A3DA67}" type="sibTrans" cxnId="{65112DF7-AA93-4E13-B373-F81CFE29435D}">
      <dgm:prSet/>
      <dgm:spPr/>
    </dgm:pt>
    <dgm:pt modelId="{53D0783E-621A-4994-9506-524250507167}">
      <dgm:prSet phldr="0"/>
      <dgm:spPr/>
      <dgm:t>
        <a:bodyPr/>
        <a:lstStyle/>
        <a:p>
          <a:pPr algn="l"/>
          <a:r>
            <a:rPr lang="en-US">
              <a:solidFill>
                <a:schemeClr val="accent4"/>
              </a:solidFill>
            </a:rPr>
            <a:t>Using the restroom</a:t>
          </a:r>
        </a:p>
      </dgm:t>
    </dgm:pt>
    <dgm:pt modelId="{5266EAF5-2FE9-4BF3-B408-6D33CFCB5C0F}" type="parTrans" cxnId="{784408FE-E385-4F5F-9465-7140C8B474FE}">
      <dgm:prSet/>
      <dgm:spPr/>
    </dgm:pt>
    <dgm:pt modelId="{FD2C193E-9235-42AB-B30A-9B525D9060C8}" type="sibTrans" cxnId="{784408FE-E385-4F5F-9465-7140C8B474FE}">
      <dgm:prSet/>
      <dgm:spPr/>
    </dgm:pt>
    <dgm:pt modelId="{FF53E0D9-B101-469C-8B0C-881388DFC9B7}">
      <dgm:prSet phldr="0"/>
      <dgm:spPr/>
      <dgm:t>
        <a:bodyPr/>
        <a:lstStyle/>
        <a:p>
          <a:pPr algn="l"/>
          <a:r>
            <a:rPr lang="en-US">
              <a:solidFill>
                <a:schemeClr val="accent4"/>
              </a:solidFill>
            </a:rPr>
            <a:t>Handling raw meat, poultry, or fish</a:t>
          </a:r>
        </a:p>
      </dgm:t>
    </dgm:pt>
    <dgm:pt modelId="{D0A9E759-9A0F-4D9E-AD05-627317DCAB3A}" type="parTrans" cxnId="{3895ADFC-56B8-4E4B-BDD9-624C2E28A9A3}">
      <dgm:prSet/>
      <dgm:spPr/>
    </dgm:pt>
    <dgm:pt modelId="{7EF13DC0-B1EF-4786-9626-ED579CB396E8}" type="sibTrans" cxnId="{3895ADFC-56B8-4E4B-BDD9-624C2E28A9A3}">
      <dgm:prSet/>
      <dgm:spPr/>
    </dgm:pt>
    <dgm:pt modelId="{F30B3C41-17FA-4F5D-AEAA-AF45A1B12C77}">
      <dgm:prSet phldr="0"/>
      <dgm:spPr/>
      <dgm:t>
        <a:bodyPr/>
        <a:lstStyle/>
        <a:p>
          <a:pPr algn="l"/>
          <a:r>
            <a:rPr lang="en-US">
              <a:solidFill>
                <a:schemeClr val="accent4"/>
              </a:solidFill>
            </a:rPr>
            <a:t>Touching garbage</a:t>
          </a:r>
        </a:p>
      </dgm:t>
    </dgm:pt>
    <dgm:pt modelId="{D3CDE23F-C438-4025-B939-682B4737503B}" type="parTrans" cxnId="{29ED3E09-3B46-4DAA-A29F-B0A811CDD1CB}">
      <dgm:prSet/>
      <dgm:spPr/>
    </dgm:pt>
    <dgm:pt modelId="{04265A06-136C-40E3-BF51-CD7964995877}" type="sibTrans" cxnId="{29ED3E09-3B46-4DAA-A29F-B0A811CDD1CB}">
      <dgm:prSet/>
      <dgm:spPr/>
    </dgm:pt>
    <dgm:pt modelId="{25A3604E-2D75-4665-AF05-B62FC8EECB51}">
      <dgm:prSet phldr="0"/>
      <dgm:spPr/>
      <dgm:t>
        <a:bodyPr/>
        <a:lstStyle/>
        <a:p>
          <a:pPr algn="l"/>
          <a:r>
            <a:rPr lang="en-US">
              <a:solidFill>
                <a:schemeClr val="accent4"/>
              </a:solidFill>
            </a:rPr>
            <a:t>Blowing your nose, coughing, or sneezing</a:t>
          </a:r>
        </a:p>
      </dgm:t>
    </dgm:pt>
    <dgm:pt modelId="{60A95876-7EBF-454A-B521-F5F728047965}" type="parTrans" cxnId="{DBA36887-846C-4483-B036-0595A12CA910}">
      <dgm:prSet/>
      <dgm:spPr/>
    </dgm:pt>
    <dgm:pt modelId="{96233D07-9E07-4B4E-A7B1-974A7FC5CABE}" type="sibTrans" cxnId="{DBA36887-846C-4483-B036-0595A12CA910}">
      <dgm:prSet/>
      <dgm:spPr/>
    </dgm:pt>
    <dgm:pt modelId="{811FE92A-CF33-4201-B29E-39294BD4F772}">
      <dgm:prSet phldr="0"/>
      <dgm:spPr/>
      <dgm:t>
        <a:bodyPr/>
        <a:lstStyle/>
        <a:p>
          <a:pPr algn="l"/>
          <a:r>
            <a:rPr lang="en-US">
              <a:solidFill>
                <a:schemeClr val="accent4"/>
              </a:solidFill>
            </a:rPr>
            <a:t>Caring for someone who is sick</a:t>
          </a:r>
        </a:p>
      </dgm:t>
    </dgm:pt>
    <dgm:pt modelId="{A16663B7-C3BD-431E-922C-48B3EE05E167}" type="parTrans" cxnId="{DF300CA9-2994-4B48-BC24-F48F2210AF2E}">
      <dgm:prSet/>
      <dgm:spPr/>
    </dgm:pt>
    <dgm:pt modelId="{D0E7D6E5-6097-48F3-A3A2-BB51AF57D127}" type="sibTrans" cxnId="{DF300CA9-2994-4B48-BC24-F48F2210AF2E}">
      <dgm:prSet/>
      <dgm:spPr/>
    </dgm:pt>
    <dgm:pt modelId="{264664A4-BB06-4F01-ADBC-3C746E16A965}">
      <dgm:prSet phldr="0"/>
      <dgm:spPr/>
      <dgm:t>
        <a:bodyPr/>
        <a:lstStyle/>
        <a:p>
          <a:pPr algn="l"/>
          <a:r>
            <a:rPr lang="en-US">
              <a:solidFill>
                <a:schemeClr val="accent4"/>
              </a:solidFill>
            </a:rPr>
            <a:t>Changing diapers or cleaning up a child who has used the toilet</a:t>
          </a:r>
        </a:p>
      </dgm:t>
    </dgm:pt>
    <dgm:pt modelId="{CA8DCBBF-D017-460B-94CF-4147E2D3483A}" type="parTrans" cxnId="{A73550EF-A291-4761-9CEA-51216BDB959C}">
      <dgm:prSet/>
      <dgm:spPr/>
    </dgm:pt>
    <dgm:pt modelId="{CB6B8A9F-D12D-497E-8154-C86ED60474CE}" type="sibTrans" cxnId="{A73550EF-A291-4761-9CEA-51216BDB959C}">
      <dgm:prSet/>
      <dgm:spPr/>
    </dgm:pt>
    <dgm:pt modelId="{9BCEFFEF-D6A0-4681-B8DC-13ACD4D6E22C}">
      <dgm:prSet phldr="0"/>
      <dgm:spPr/>
      <dgm:t>
        <a:bodyPr/>
        <a:lstStyle/>
        <a:p>
          <a:pPr algn="l"/>
          <a:r>
            <a:rPr lang="en-US">
              <a:solidFill>
                <a:schemeClr val="accent4"/>
              </a:solidFill>
            </a:rPr>
            <a:t>Handling pets or pet waste</a:t>
          </a:r>
        </a:p>
      </dgm:t>
    </dgm:pt>
    <dgm:pt modelId="{80F3D376-AC22-4E28-AEAF-83597B939750}" type="parTrans" cxnId="{5098B6EE-CFAA-42AD-9092-EBDCC3ACAE03}">
      <dgm:prSet/>
      <dgm:spPr/>
    </dgm:pt>
    <dgm:pt modelId="{4E62DB49-F948-4B0B-BBC0-73FB7BCF308C}" type="sibTrans" cxnId="{5098B6EE-CFAA-42AD-9092-EBDCC3ACAE03}">
      <dgm:prSet/>
      <dgm:spPr/>
    </dgm:pt>
    <dgm:pt modelId="{09EA1A95-3E41-43FC-B678-F2A11EAC4B7B}">
      <dgm:prSet phldr="0"/>
      <dgm:spPr/>
      <dgm:t>
        <a:bodyPr/>
        <a:lstStyle/>
        <a:p>
          <a:pPr algn="l" rtl="0"/>
          <a:r>
            <a:rPr lang="en-US">
              <a:solidFill>
                <a:schemeClr val="accent4"/>
              </a:solidFill>
              <a:latin typeface="Segoe UI"/>
            </a:rPr>
            <a:t> Treating</a:t>
          </a:r>
          <a:r>
            <a:rPr lang="en-US">
              <a:solidFill>
                <a:schemeClr val="accent4"/>
              </a:solidFill>
            </a:rPr>
            <a:t> wounds or </a:t>
          </a:r>
          <a:r>
            <a:rPr lang="en-US">
              <a:solidFill>
                <a:schemeClr val="accent4"/>
              </a:solidFill>
              <a:latin typeface="Segoe UI"/>
            </a:rPr>
            <a:t>giving medicine</a:t>
          </a:r>
        </a:p>
      </dgm:t>
    </dgm:pt>
    <dgm:pt modelId="{796F7EC4-8203-4222-BFEF-8D4E687A75FF}" type="parTrans" cxnId="{5BA070A2-AA33-4827-821F-6CCFF27BBB2D}">
      <dgm:prSet/>
      <dgm:spPr/>
    </dgm:pt>
    <dgm:pt modelId="{4428959B-BDE0-4420-9044-42240152E705}" type="sibTrans" cxnId="{5BA070A2-AA33-4827-821F-6CCFF27BBB2D}">
      <dgm:prSet/>
      <dgm:spPr/>
    </dgm:pt>
    <dgm:pt modelId="{B891CB42-455B-44EC-8085-A78E9537168B}">
      <dgm:prSet phldr="0"/>
      <dgm:spPr/>
      <dgm:t>
        <a:bodyPr/>
        <a:lstStyle/>
        <a:p>
          <a:r>
            <a:rPr lang="en-US">
              <a:solidFill>
                <a:schemeClr val="accent4"/>
              </a:solidFill>
              <a:latin typeface="Segoe UI"/>
            </a:rPr>
            <a:t>Touching</a:t>
          </a:r>
          <a:r>
            <a:rPr lang="en-US">
              <a:solidFill>
                <a:schemeClr val="accent4"/>
              </a:solidFill>
            </a:rPr>
            <a:t> a sick or injured person</a:t>
          </a:r>
        </a:p>
      </dgm:t>
    </dgm:pt>
    <dgm:pt modelId="{7E762555-4C85-43AD-8CE3-2D9A70205B57}" type="parTrans" cxnId="{8A18FC85-7731-481D-89C6-C45C649052BD}">
      <dgm:prSet/>
      <dgm:spPr/>
    </dgm:pt>
    <dgm:pt modelId="{BFC03055-E2E7-45EB-AF21-C75E7B1AF8D5}" type="sibTrans" cxnId="{8A18FC85-7731-481D-89C6-C45C649052BD}">
      <dgm:prSet/>
      <dgm:spPr/>
    </dgm:pt>
    <dgm:pt modelId="{2EC54927-9E5A-432D-8F25-AFD84189F2BE}" type="pres">
      <dgm:prSet presAssocID="{0786E745-929B-4814-99D7-8D2C927977CE}" presName="Name0" presStyleCnt="0">
        <dgm:presLayoutVars>
          <dgm:dir/>
          <dgm:resizeHandles val="exact"/>
        </dgm:presLayoutVars>
      </dgm:prSet>
      <dgm:spPr/>
    </dgm:pt>
    <dgm:pt modelId="{C24D6C8C-BCDC-4BA4-B948-4EA6C1AC3176}" type="pres">
      <dgm:prSet presAssocID="{F5FB7AA2-453F-4E95-A490-560A100F500F}" presName="Name5" presStyleLbl="vennNode1" presStyleIdx="0" presStyleCnt="2">
        <dgm:presLayoutVars>
          <dgm:bulletEnabled val="1"/>
        </dgm:presLayoutVars>
      </dgm:prSet>
      <dgm:spPr/>
    </dgm:pt>
    <dgm:pt modelId="{F855AA56-F328-4377-9CB4-4CA06261A624}" type="pres">
      <dgm:prSet presAssocID="{B7B6C7F3-29E2-4A87-9C0B-AB8AD682F1F7}" presName="space" presStyleCnt="0"/>
      <dgm:spPr/>
    </dgm:pt>
    <dgm:pt modelId="{237D87EA-8569-4A06-9999-67DFA98DF205}" type="pres">
      <dgm:prSet presAssocID="{BF3F333E-E19B-484A-B2B6-C4D590E2F014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29ED3E09-3B46-4DAA-A29F-B0A811CDD1CB}" srcId="{BF3F333E-E19B-484A-B2B6-C4D590E2F014}" destId="{F30B3C41-17FA-4F5D-AEAA-AF45A1B12C77}" srcOrd="2" destOrd="0" parTransId="{D3CDE23F-C438-4025-B939-682B4737503B}" sibTransId="{04265A06-136C-40E3-BF51-CD7964995877}"/>
    <dgm:cxn modelId="{6B5B5415-C31A-404D-A49A-4FCED9E13A47}" type="presOf" srcId="{F30B3C41-17FA-4F5D-AEAA-AF45A1B12C77}" destId="{237D87EA-8569-4A06-9999-67DFA98DF205}" srcOrd="0" destOrd="3" presId="urn:microsoft.com/office/officeart/2005/8/layout/venn3"/>
    <dgm:cxn modelId="{C7AA2B1B-6663-4211-8EEA-2832E7F42103}" type="presOf" srcId="{B891CB42-455B-44EC-8085-A78E9537168B}" destId="{C24D6C8C-BCDC-4BA4-B948-4EA6C1AC3176}" srcOrd="0" destOrd="3" presId="urn:microsoft.com/office/officeart/2005/8/layout/venn3"/>
    <dgm:cxn modelId="{60473B1C-BF52-4E77-A302-2E6CE25D987A}" type="presOf" srcId="{F697FCF7-3644-4C28-B4B8-F84C6B00B019}" destId="{C24D6C8C-BCDC-4BA4-B948-4EA6C1AC3176}" srcOrd="0" destOrd="1" presId="urn:microsoft.com/office/officeart/2005/8/layout/venn3"/>
    <dgm:cxn modelId="{23FA7C28-CA81-422D-B89E-7B246FE7A604}" type="presOf" srcId="{F5FB7AA2-453F-4E95-A490-560A100F500F}" destId="{C24D6C8C-BCDC-4BA4-B948-4EA6C1AC3176}" srcOrd="0" destOrd="0" presId="urn:microsoft.com/office/officeart/2005/8/layout/venn3"/>
    <dgm:cxn modelId="{6D765B50-D36E-4957-A481-F6485CB6D59B}" srcId="{F5FB7AA2-453F-4E95-A490-560A100F500F}" destId="{F697FCF7-3644-4C28-B4B8-F84C6B00B019}" srcOrd="0" destOrd="0" parTransId="{EB0F9F02-C489-4C97-BC59-5FD2646939A2}" sibTransId="{335C0F62-8C07-4C87-9786-011B17850BF4}"/>
    <dgm:cxn modelId="{2C280A75-4289-479C-95A8-4E4304701E64}" type="presOf" srcId="{FF53E0D9-B101-469C-8B0C-881388DFC9B7}" destId="{237D87EA-8569-4A06-9999-67DFA98DF205}" srcOrd="0" destOrd="2" presId="urn:microsoft.com/office/officeart/2005/8/layout/venn3"/>
    <dgm:cxn modelId="{8A18FC85-7731-481D-89C6-C45C649052BD}" srcId="{F5FB7AA2-453F-4E95-A490-560A100F500F}" destId="{B891CB42-455B-44EC-8085-A78E9537168B}" srcOrd="2" destOrd="0" parTransId="{7E762555-4C85-43AD-8CE3-2D9A70205B57}" sibTransId="{BFC03055-E2E7-45EB-AF21-C75E7B1AF8D5}"/>
    <dgm:cxn modelId="{DBA36887-846C-4483-B036-0595A12CA910}" srcId="{BF3F333E-E19B-484A-B2B6-C4D590E2F014}" destId="{25A3604E-2D75-4665-AF05-B62FC8EECB51}" srcOrd="3" destOrd="0" parTransId="{60A95876-7EBF-454A-B521-F5F728047965}" sibTransId="{96233D07-9E07-4B4E-A7B1-974A7FC5CABE}"/>
    <dgm:cxn modelId="{0DB33789-9081-4327-B5C0-29749C5EC08D}" type="presOf" srcId="{264664A4-BB06-4F01-ADBC-3C746E16A965}" destId="{237D87EA-8569-4A06-9999-67DFA98DF205}" srcOrd="0" destOrd="6" presId="urn:microsoft.com/office/officeart/2005/8/layout/venn3"/>
    <dgm:cxn modelId="{FC5C109A-CD1B-47DC-B09E-8CC284F0FDA8}" type="presOf" srcId="{53D0783E-621A-4994-9506-524250507167}" destId="{237D87EA-8569-4A06-9999-67DFA98DF205}" srcOrd="0" destOrd="1" presId="urn:microsoft.com/office/officeart/2005/8/layout/venn3"/>
    <dgm:cxn modelId="{5BA070A2-AA33-4827-821F-6CCFF27BBB2D}" srcId="{F5FB7AA2-453F-4E95-A490-560A100F500F}" destId="{09EA1A95-3E41-43FC-B678-F2A11EAC4B7B}" srcOrd="1" destOrd="0" parTransId="{796F7EC4-8203-4222-BFEF-8D4E687A75FF}" sibTransId="{4428959B-BDE0-4420-9044-42240152E705}"/>
    <dgm:cxn modelId="{397E0AA3-243C-4703-895D-5BF49DA2E65B}" type="presOf" srcId="{09EA1A95-3E41-43FC-B678-F2A11EAC4B7B}" destId="{C24D6C8C-BCDC-4BA4-B948-4EA6C1AC3176}" srcOrd="0" destOrd="2" presId="urn:microsoft.com/office/officeart/2005/8/layout/venn3"/>
    <dgm:cxn modelId="{DF300CA9-2994-4B48-BC24-F48F2210AF2E}" srcId="{BF3F333E-E19B-484A-B2B6-C4D590E2F014}" destId="{811FE92A-CF33-4201-B29E-39294BD4F772}" srcOrd="4" destOrd="0" parTransId="{A16663B7-C3BD-431E-922C-48B3EE05E167}" sibTransId="{D0E7D6E5-6097-48F3-A3A2-BB51AF57D127}"/>
    <dgm:cxn modelId="{C3927CC1-45A9-46A9-BE5D-7C197B1CCA3A}" type="presOf" srcId="{0786E745-929B-4814-99D7-8D2C927977CE}" destId="{2EC54927-9E5A-432D-8F25-AFD84189F2BE}" srcOrd="0" destOrd="0" presId="urn:microsoft.com/office/officeart/2005/8/layout/venn3"/>
    <dgm:cxn modelId="{4EE714CC-B8FA-4D89-B009-40C97288D871}" srcId="{0786E745-929B-4814-99D7-8D2C927977CE}" destId="{F5FB7AA2-453F-4E95-A490-560A100F500F}" srcOrd="0" destOrd="0" parTransId="{80F7BBA0-C720-4A56-870C-0174F4E7A725}" sibTransId="{B7B6C7F3-29E2-4A87-9C0B-AB8AD682F1F7}"/>
    <dgm:cxn modelId="{82F722CF-E0FE-4CAA-B5E4-7EC9FE3B9B2A}" type="presOf" srcId="{25A3604E-2D75-4665-AF05-B62FC8EECB51}" destId="{237D87EA-8569-4A06-9999-67DFA98DF205}" srcOrd="0" destOrd="4" presId="urn:microsoft.com/office/officeart/2005/8/layout/venn3"/>
    <dgm:cxn modelId="{5098B6EE-CFAA-42AD-9092-EBDCC3ACAE03}" srcId="{BF3F333E-E19B-484A-B2B6-C4D590E2F014}" destId="{9BCEFFEF-D6A0-4681-B8DC-13ACD4D6E22C}" srcOrd="6" destOrd="0" parTransId="{80F3D376-AC22-4E28-AEAF-83597B939750}" sibTransId="{4E62DB49-F948-4B0B-BBC0-73FB7BCF308C}"/>
    <dgm:cxn modelId="{A73550EF-A291-4761-9CEA-51216BDB959C}" srcId="{BF3F333E-E19B-484A-B2B6-C4D590E2F014}" destId="{264664A4-BB06-4F01-ADBC-3C746E16A965}" srcOrd="5" destOrd="0" parTransId="{CA8DCBBF-D017-460B-94CF-4147E2D3483A}" sibTransId="{CB6B8A9F-D12D-497E-8154-C86ED60474CE}"/>
    <dgm:cxn modelId="{F6EDDFEF-2F6F-44F0-98BA-8825546F8424}" type="presOf" srcId="{9BCEFFEF-D6A0-4681-B8DC-13ACD4D6E22C}" destId="{237D87EA-8569-4A06-9999-67DFA98DF205}" srcOrd="0" destOrd="7" presId="urn:microsoft.com/office/officeart/2005/8/layout/venn3"/>
    <dgm:cxn modelId="{65112DF7-AA93-4E13-B373-F81CFE29435D}" srcId="{0786E745-929B-4814-99D7-8D2C927977CE}" destId="{BF3F333E-E19B-484A-B2B6-C4D590E2F014}" srcOrd="1" destOrd="0" parTransId="{2EFC36B5-3D1B-46C8-B93F-37A0031B6B78}" sibTransId="{40C1CC19-734B-4577-9866-B27487A3DA67}"/>
    <dgm:cxn modelId="{42BB50F7-9FD6-4B43-98FF-786A7493CA55}" type="presOf" srcId="{811FE92A-CF33-4201-B29E-39294BD4F772}" destId="{237D87EA-8569-4A06-9999-67DFA98DF205}" srcOrd="0" destOrd="5" presId="urn:microsoft.com/office/officeart/2005/8/layout/venn3"/>
    <dgm:cxn modelId="{3895ADFC-56B8-4E4B-BDD9-624C2E28A9A3}" srcId="{BF3F333E-E19B-484A-B2B6-C4D590E2F014}" destId="{FF53E0D9-B101-469C-8B0C-881388DFC9B7}" srcOrd="1" destOrd="0" parTransId="{D0A9E759-9A0F-4D9E-AD05-627317DCAB3A}" sibTransId="{7EF13DC0-B1EF-4786-9626-ED579CB396E8}"/>
    <dgm:cxn modelId="{D5FDC7FC-A487-4834-92CC-E23F3A986513}" type="presOf" srcId="{BF3F333E-E19B-484A-B2B6-C4D590E2F014}" destId="{237D87EA-8569-4A06-9999-67DFA98DF205}" srcOrd="0" destOrd="0" presId="urn:microsoft.com/office/officeart/2005/8/layout/venn3"/>
    <dgm:cxn modelId="{784408FE-E385-4F5F-9465-7140C8B474FE}" srcId="{BF3F333E-E19B-484A-B2B6-C4D590E2F014}" destId="{53D0783E-621A-4994-9506-524250507167}" srcOrd="0" destOrd="0" parTransId="{5266EAF5-2FE9-4BF3-B408-6D33CFCB5C0F}" sibTransId="{FD2C193E-9235-42AB-B30A-9B525D9060C8}"/>
    <dgm:cxn modelId="{41B6D53D-6C5B-4A87-88E0-C6FE5399017E}" type="presParOf" srcId="{2EC54927-9E5A-432D-8F25-AFD84189F2BE}" destId="{C24D6C8C-BCDC-4BA4-B948-4EA6C1AC3176}" srcOrd="0" destOrd="0" presId="urn:microsoft.com/office/officeart/2005/8/layout/venn3"/>
    <dgm:cxn modelId="{A248BB0D-1FDC-4AF5-8C9E-A4FD6D4D0E7F}" type="presParOf" srcId="{2EC54927-9E5A-432D-8F25-AFD84189F2BE}" destId="{F855AA56-F328-4377-9CB4-4CA06261A624}" srcOrd="1" destOrd="0" presId="urn:microsoft.com/office/officeart/2005/8/layout/venn3"/>
    <dgm:cxn modelId="{3A59598E-9C5A-452A-A031-3D4DB77D5D7F}" type="presParOf" srcId="{2EC54927-9E5A-432D-8F25-AFD84189F2BE}" destId="{237D87EA-8569-4A06-9999-67DFA98DF205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7C5829-5F0F-498E-BB92-E267B28F4DA4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07390D-8C4D-4AAE-9DFB-71D19FF40A1A}">
      <dgm:prSet phldr="0"/>
      <dgm:spPr/>
      <dgm:t>
        <a:bodyPr/>
        <a:lstStyle/>
        <a:p>
          <a:pPr algn="l"/>
          <a:r>
            <a:rPr lang="en-US" b="1" dirty="0">
              <a:solidFill>
                <a:srgbClr val="000000"/>
              </a:solidFill>
            </a:rPr>
            <a:t>Preparation:</a:t>
          </a:r>
          <a:r>
            <a:rPr lang="en-US" dirty="0">
              <a:solidFill>
                <a:srgbClr val="000000"/>
              </a:solidFill>
            </a:rPr>
            <a:t> Wash your hands thoroughly.</a:t>
          </a:r>
          <a:endParaRPr lang="en-US" b="1" dirty="0"/>
        </a:p>
      </dgm:t>
    </dgm:pt>
    <dgm:pt modelId="{51C882A5-7497-4B77-AB9A-4B6D4A19DC3E}" type="parTrans" cxnId="{354801FA-B6C7-4674-A1F2-F3923C132627}">
      <dgm:prSet/>
      <dgm:spPr/>
    </dgm:pt>
    <dgm:pt modelId="{AC27E6C5-3170-470A-8B74-9CFF8D0C61A1}" type="sibTrans" cxnId="{354801FA-B6C7-4674-A1F2-F3923C132627}">
      <dgm:prSet/>
      <dgm:spPr/>
    </dgm:pt>
    <dgm:pt modelId="{8A21976F-2A4F-48C1-82ED-A2FFDAB46A2D}">
      <dgm:prSet phldr="0"/>
      <dgm:spPr/>
      <dgm:t>
        <a:bodyPr/>
        <a:lstStyle/>
        <a:p>
          <a:pPr algn="l"/>
          <a:r>
            <a:rPr lang="en-US" b="1">
              <a:solidFill>
                <a:srgbClr val="000000"/>
              </a:solidFill>
            </a:rPr>
            <a:t>Positioning:</a:t>
          </a:r>
          <a:r>
            <a:rPr lang="en-US">
              <a:solidFill>
                <a:srgbClr val="000000"/>
              </a:solidFill>
            </a:rPr>
            <a:t> Sit or stand in a comfortable position (e.g., sitting on the toilet or standing with one leg up).</a:t>
          </a:r>
          <a:endParaRPr lang="en-US"/>
        </a:p>
      </dgm:t>
    </dgm:pt>
    <dgm:pt modelId="{5C21D243-6504-4183-B3EC-C59417519BE0}" type="parTrans" cxnId="{027A3EB6-B208-42A3-8287-9DA34BCB8603}">
      <dgm:prSet/>
      <dgm:spPr/>
    </dgm:pt>
    <dgm:pt modelId="{F76C77F3-F293-4AE0-AAEB-FC9593E3B86B}" type="sibTrans" cxnId="{027A3EB6-B208-42A3-8287-9DA34BCB8603}">
      <dgm:prSet/>
      <dgm:spPr/>
    </dgm:pt>
    <dgm:pt modelId="{EFF7D09B-373A-40CF-9625-40821E5BB4A2}">
      <dgm:prSet phldr="0"/>
      <dgm:spPr/>
      <dgm:t>
        <a:bodyPr/>
        <a:lstStyle/>
        <a:p>
          <a:pPr algn="l"/>
          <a:r>
            <a:rPr lang="en-US" b="1">
              <a:solidFill>
                <a:srgbClr val="000000"/>
              </a:solidFill>
            </a:rPr>
            <a:t>Inserting with an Applicator:</a:t>
          </a:r>
          <a:endParaRPr lang="en-US"/>
        </a:p>
      </dgm:t>
    </dgm:pt>
    <dgm:pt modelId="{2B19C09F-D8BF-4652-96E7-186512E901DE}" type="parTrans" cxnId="{B5F283BB-C72C-4A41-9BCA-7BB4CE8B009D}">
      <dgm:prSet/>
      <dgm:spPr/>
    </dgm:pt>
    <dgm:pt modelId="{5A3B9581-67B7-43BD-92E5-4A7FDB557CF5}" type="sibTrans" cxnId="{B5F283BB-C72C-4A41-9BCA-7BB4CE8B009D}">
      <dgm:prSet/>
      <dgm:spPr/>
    </dgm:pt>
    <dgm:pt modelId="{3E13C574-0B7C-40EC-BCCC-22D4219156D8}">
      <dgm:prSet phldr="0"/>
      <dgm:spPr/>
      <dgm:t>
        <a:bodyPr/>
        <a:lstStyle/>
        <a:p>
          <a:pPr algn="l"/>
          <a:r>
            <a:rPr lang="en-US">
              <a:solidFill>
                <a:srgbClr val="000000"/>
              </a:solidFill>
            </a:rPr>
            <a:t>Hold the applicator with your thumb and middle finger.</a:t>
          </a:r>
          <a:endParaRPr lang="en-US"/>
        </a:p>
      </dgm:t>
    </dgm:pt>
    <dgm:pt modelId="{0A55924F-D9E8-4548-9408-2ADA31E83BC0}" type="parTrans" cxnId="{A73AAEA7-B25E-4122-B805-E9E0EC59C475}">
      <dgm:prSet/>
      <dgm:spPr/>
    </dgm:pt>
    <dgm:pt modelId="{EEF4541D-E899-4C2E-BD5D-3672EB46C068}" type="sibTrans" cxnId="{A73AAEA7-B25E-4122-B805-E9E0EC59C475}">
      <dgm:prSet/>
      <dgm:spPr/>
    </dgm:pt>
    <dgm:pt modelId="{12D313CE-7431-4CD3-807D-4855BA4F7E1E}">
      <dgm:prSet phldr="0"/>
      <dgm:spPr/>
      <dgm:t>
        <a:bodyPr/>
        <a:lstStyle/>
        <a:p>
          <a:pPr algn="l"/>
          <a:r>
            <a:rPr lang="en-US">
              <a:solidFill>
                <a:srgbClr val="000000"/>
              </a:solidFill>
            </a:rPr>
            <a:t>Gently insert the tip into your vagina at a slight angle.</a:t>
          </a:r>
          <a:endParaRPr lang="en-US"/>
        </a:p>
      </dgm:t>
    </dgm:pt>
    <dgm:pt modelId="{F7015AED-BEB4-45D4-BB68-19059C6DAB62}" type="parTrans" cxnId="{B25D0E45-1337-427A-9522-B5770774BDCB}">
      <dgm:prSet/>
      <dgm:spPr/>
    </dgm:pt>
    <dgm:pt modelId="{B5C79332-4BD3-4485-B233-CDA38FEEC51B}" type="sibTrans" cxnId="{B25D0E45-1337-427A-9522-B5770774BDCB}">
      <dgm:prSet/>
      <dgm:spPr/>
    </dgm:pt>
    <dgm:pt modelId="{82C6554A-7289-4489-B804-7477BF6EEACE}">
      <dgm:prSet phldr="0"/>
      <dgm:spPr/>
      <dgm:t>
        <a:bodyPr/>
        <a:lstStyle/>
        <a:p>
          <a:pPr algn="l"/>
          <a:r>
            <a:rPr lang="en-US">
              <a:solidFill>
                <a:srgbClr val="000000"/>
              </a:solidFill>
            </a:rPr>
            <a:t>Push the inner tube of the applicator until it is fully inside.</a:t>
          </a:r>
          <a:endParaRPr lang="en-US"/>
        </a:p>
      </dgm:t>
    </dgm:pt>
    <dgm:pt modelId="{8093290D-8DD4-46A0-960D-0E2377A317D5}" type="parTrans" cxnId="{945224DC-7E22-48A0-88DD-89B122C3220E}">
      <dgm:prSet/>
      <dgm:spPr/>
    </dgm:pt>
    <dgm:pt modelId="{E044E868-5427-43C0-924B-D8984EB656BB}" type="sibTrans" cxnId="{945224DC-7E22-48A0-88DD-89B122C3220E}">
      <dgm:prSet/>
      <dgm:spPr/>
    </dgm:pt>
    <dgm:pt modelId="{4CF0F7D1-AD62-4609-BCBA-C8BE100F23EE}">
      <dgm:prSet phldr="0"/>
      <dgm:spPr/>
      <dgm:t>
        <a:bodyPr/>
        <a:lstStyle/>
        <a:p>
          <a:pPr algn="l"/>
          <a:r>
            <a:rPr lang="en-US" dirty="0">
              <a:solidFill>
                <a:srgbClr val="000000"/>
              </a:solidFill>
            </a:rPr>
            <a:t>Remove the applicator, leaving the tampon inside with the string hanging outside.</a:t>
          </a:r>
          <a:endParaRPr lang="en-US" dirty="0"/>
        </a:p>
      </dgm:t>
    </dgm:pt>
    <dgm:pt modelId="{2B3914A9-8E47-401D-BBFE-56B998B7A1EB}" type="parTrans" cxnId="{EDD6444A-F4EC-4071-A591-C1944B488C19}">
      <dgm:prSet/>
      <dgm:spPr/>
    </dgm:pt>
    <dgm:pt modelId="{4E698412-98E5-4DDA-99AC-102262A2B54C}" type="sibTrans" cxnId="{EDD6444A-F4EC-4071-A591-C1944B488C19}">
      <dgm:prSet/>
      <dgm:spPr/>
    </dgm:pt>
    <dgm:pt modelId="{962B5BD8-5CEF-4CB3-9BC5-F0C263687C19}" type="pres">
      <dgm:prSet presAssocID="{477C5829-5F0F-498E-BB92-E267B28F4DA4}" presName="Name0" presStyleCnt="0">
        <dgm:presLayoutVars>
          <dgm:dir/>
          <dgm:resizeHandles val="exact"/>
        </dgm:presLayoutVars>
      </dgm:prSet>
      <dgm:spPr/>
    </dgm:pt>
    <dgm:pt modelId="{7323428F-387E-4766-8813-7963E6B64E92}" type="pres">
      <dgm:prSet presAssocID="{2107390D-8C4D-4AAE-9DFB-71D19FF40A1A}" presName="Name5" presStyleLbl="vennNode1" presStyleIdx="0" presStyleCnt="3">
        <dgm:presLayoutVars>
          <dgm:bulletEnabled val="1"/>
        </dgm:presLayoutVars>
      </dgm:prSet>
      <dgm:spPr/>
    </dgm:pt>
    <dgm:pt modelId="{960F0B0E-E310-4F8B-A3F2-9F07D39F71F4}" type="pres">
      <dgm:prSet presAssocID="{AC27E6C5-3170-470A-8B74-9CFF8D0C61A1}" presName="space" presStyleCnt="0"/>
      <dgm:spPr/>
    </dgm:pt>
    <dgm:pt modelId="{D16C1F2A-F217-49AF-88AB-2C51CD5CA679}" type="pres">
      <dgm:prSet presAssocID="{8A21976F-2A4F-48C1-82ED-A2FFDAB46A2D}" presName="Name5" presStyleLbl="vennNode1" presStyleIdx="1" presStyleCnt="3">
        <dgm:presLayoutVars>
          <dgm:bulletEnabled val="1"/>
        </dgm:presLayoutVars>
      </dgm:prSet>
      <dgm:spPr/>
    </dgm:pt>
    <dgm:pt modelId="{D4163027-B575-4C7D-9AF2-BD1F64B6A457}" type="pres">
      <dgm:prSet presAssocID="{F76C77F3-F293-4AE0-AAEB-FC9593E3B86B}" presName="space" presStyleCnt="0"/>
      <dgm:spPr/>
    </dgm:pt>
    <dgm:pt modelId="{6D4945AB-5787-4F6F-B3C1-61A7AE40C887}" type="pres">
      <dgm:prSet presAssocID="{EFF7D09B-373A-40CF-9625-40821E5BB4A2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A2E97F17-39F8-40A9-A56A-AE60431BF250}" type="presOf" srcId="{3E13C574-0B7C-40EC-BCCC-22D4219156D8}" destId="{6D4945AB-5787-4F6F-B3C1-61A7AE40C887}" srcOrd="0" destOrd="1" presId="urn:microsoft.com/office/officeart/2005/8/layout/venn3"/>
    <dgm:cxn modelId="{31576933-D68F-4F08-BEE4-96C7F164F206}" type="presOf" srcId="{82C6554A-7289-4489-B804-7477BF6EEACE}" destId="{6D4945AB-5787-4F6F-B3C1-61A7AE40C887}" srcOrd="0" destOrd="3" presId="urn:microsoft.com/office/officeart/2005/8/layout/venn3"/>
    <dgm:cxn modelId="{B25D0E45-1337-427A-9522-B5770774BDCB}" srcId="{EFF7D09B-373A-40CF-9625-40821E5BB4A2}" destId="{12D313CE-7431-4CD3-807D-4855BA4F7E1E}" srcOrd="1" destOrd="0" parTransId="{F7015AED-BEB4-45D4-BB68-19059C6DAB62}" sibTransId="{B5C79332-4BD3-4485-B233-CDA38FEEC51B}"/>
    <dgm:cxn modelId="{EDD6444A-F4EC-4071-A591-C1944B488C19}" srcId="{EFF7D09B-373A-40CF-9625-40821E5BB4A2}" destId="{4CF0F7D1-AD62-4609-BCBA-C8BE100F23EE}" srcOrd="3" destOrd="0" parTransId="{2B3914A9-8E47-401D-BBFE-56B998B7A1EB}" sibTransId="{4E698412-98E5-4DDA-99AC-102262A2B54C}"/>
    <dgm:cxn modelId="{1813D777-E52B-4544-A244-CC8FD7EE5574}" type="presOf" srcId="{8A21976F-2A4F-48C1-82ED-A2FFDAB46A2D}" destId="{D16C1F2A-F217-49AF-88AB-2C51CD5CA679}" srcOrd="0" destOrd="0" presId="urn:microsoft.com/office/officeart/2005/8/layout/venn3"/>
    <dgm:cxn modelId="{9FDAD187-A0E1-4DF8-A872-7579323CD2E3}" type="presOf" srcId="{2107390D-8C4D-4AAE-9DFB-71D19FF40A1A}" destId="{7323428F-387E-4766-8813-7963E6B64E92}" srcOrd="0" destOrd="0" presId="urn:microsoft.com/office/officeart/2005/8/layout/venn3"/>
    <dgm:cxn modelId="{14A60892-F9F2-4249-8538-35AFCB609B71}" type="presOf" srcId="{4CF0F7D1-AD62-4609-BCBA-C8BE100F23EE}" destId="{6D4945AB-5787-4F6F-B3C1-61A7AE40C887}" srcOrd="0" destOrd="4" presId="urn:microsoft.com/office/officeart/2005/8/layout/venn3"/>
    <dgm:cxn modelId="{D2F0009D-15DE-4506-9E78-EF027AB627A1}" type="presOf" srcId="{EFF7D09B-373A-40CF-9625-40821E5BB4A2}" destId="{6D4945AB-5787-4F6F-B3C1-61A7AE40C887}" srcOrd="0" destOrd="0" presId="urn:microsoft.com/office/officeart/2005/8/layout/venn3"/>
    <dgm:cxn modelId="{A73AAEA7-B25E-4122-B805-E9E0EC59C475}" srcId="{EFF7D09B-373A-40CF-9625-40821E5BB4A2}" destId="{3E13C574-0B7C-40EC-BCCC-22D4219156D8}" srcOrd="0" destOrd="0" parTransId="{0A55924F-D9E8-4548-9408-2ADA31E83BC0}" sibTransId="{EEF4541D-E899-4C2E-BD5D-3672EB46C068}"/>
    <dgm:cxn modelId="{37C828AC-B93F-41F6-A9A4-ED20A2A6EAB6}" type="presOf" srcId="{12D313CE-7431-4CD3-807D-4855BA4F7E1E}" destId="{6D4945AB-5787-4F6F-B3C1-61A7AE40C887}" srcOrd="0" destOrd="2" presId="urn:microsoft.com/office/officeart/2005/8/layout/venn3"/>
    <dgm:cxn modelId="{027A3EB6-B208-42A3-8287-9DA34BCB8603}" srcId="{477C5829-5F0F-498E-BB92-E267B28F4DA4}" destId="{8A21976F-2A4F-48C1-82ED-A2FFDAB46A2D}" srcOrd="1" destOrd="0" parTransId="{5C21D243-6504-4183-B3EC-C59417519BE0}" sibTransId="{F76C77F3-F293-4AE0-AAEB-FC9593E3B86B}"/>
    <dgm:cxn modelId="{B5F283BB-C72C-4A41-9BCA-7BB4CE8B009D}" srcId="{477C5829-5F0F-498E-BB92-E267B28F4DA4}" destId="{EFF7D09B-373A-40CF-9625-40821E5BB4A2}" srcOrd="2" destOrd="0" parTransId="{2B19C09F-D8BF-4652-96E7-186512E901DE}" sibTransId="{5A3B9581-67B7-43BD-92E5-4A7FDB557CF5}"/>
    <dgm:cxn modelId="{9414C4CD-82FA-445A-9D93-D140108CFE94}" type="presOf" srcId="{477C5829-5F0F-498E-BB92-E267B28F4DA4}" destId="{962B5BD8-5CEF-4CB3-9BC5-F0C263687C19}" srcOrd="0" destOrd="0" presId="urn:microsoft.com/office/officeart/2005/8/layout/venn3"/>
    <dgm:cxn modelId="{945224DC-7E22-48A0-88DD-89B122C3220E}" srcId="{EFF7D09B-373A-40CF-9625-40821E5BB4A2}" destId="{82C6554A-7289-4489-B804-7477BF6EEACE}" srcOrd="2" destOrd="0" parTransId="{8093290D-8DD4-46A0-960D-0E2377A317D5}" sibTransId="{E044E868-5427-43C0-924B-D8984EB656BB}"/>
    <dgm:cxn modelId="{354801FA-B6C7-4674-A1F2-F3923C132627}" srcId="{477C5829-5F0F-498E-BB92-E267B28F4DA4}" destId="{2107390D-8C4D-4AAE-9DFB-71D19FF40A1A}" srcOrd="0" destOrd="0" parTransId="{51C882A5-7497-4B77-AB9A-4B6D4A19DC3E}" sibTransId="{AC27E6C5-3170-470A-8B74-9CFF8D0C61A1}"/>
    <dgm:cxn modelId="{18C62A0A-20AC-4517-A03D-1D7C23AA9946}" type="presParOf" srcId="{962B5BD8-5CEF-4CB3-9BC5-F0C263687C19}" destId="{7323428F-387E-4766-8813-7963E6B64E92}" srcOrd="0" destOrd="0" presId="urn:microsoft.com/office/officeart/2005/8/layout/venn3"/>
    <dgm:cxn modelId="{303808C2-1231-45C5-8FF5-EA66E5F73553}" type="presParOf" srcId="{962B5BD8-5CEF-4CB3-9BC5-F0C263687C19}" destId="{960F0B0E-E310-4F8B-A3F2-9F07D39F71F4}" srcOrd="1" destOrd="0" presId="urn:microsoft.com/office/officeart/2005/8/layout/venn3"/>
    <dgm:cxn modelId="{DF2E1B3E-F732-453D-BC7D-42C80AC1F175}" type="presParOf" srcId="{962B5BD8-5CEF-4CB3-9BC5-F0C263687C19}" destId="{D16C1F2A-F217-49AF-88AB-2C51CD5CA679}" srcOrd="2" destOrd="0" presId="urn:microsoft.com/office/officeart/2005/8/layout/venn3"/>
    <dgm:cxn modelId="{9AEBAB84-1AA5-4EC3-9261-2FF94DA18196}" type="presParOf" srcId="{962B5BD8-5CEF-4CB3-9BC5-F0C263687C19}" destId="{D4163027-B575-4C7D-9AF2-BD1F64B6A457}" srcOrd="3" destOrd="0" presId="urn:microsoft.com/office/officeart/2005/8/layout/venn3"/>
    <dgm:cxn modelId="{D7971B01-AFFB-495B-89B9-EAD7CB4C9726}" type="presParOf" srcId="{962B5BD8-5CEF-4CB3-9BC5-F0C263687C19}" destId="{6D4945AB-5787-4F6F-B3C1-61A7AE40C887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CBF40-0EC0-40B7-B83A-12A51348F8FA}">
      <dsp:nvSpPr>
        <dsp:cNvPr id="0" name=""/>
        <dsp:cNvSpPr/>
      </dsp:nvSpPr>
      <dsp:spPr>
        <a:xfrm>
          <a:off x="766352" y="133"/>
          <a:ext cx="3289997" cy="32899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1060" tIns="20320" rIns="18106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000000"/>
              </a:solidFill>
            </a:rPr>
            <a:t>Disease Prevention:</a:t>
          </a:r>
          <a:r>
            <a:rPr lang="en-US" sz="1600" kern="1200">
              <a:solidFill>
                <a:srgbClr val="000000"/>
              </a:solidFill>
            </a:rPr>
            <a:t> Proper hand hygiene is the most effective way to prevent the spread of infections and illnesses.</a:t>
          </a:r>
          <a:endParaRPr lang="en-US" sz="1600" kern="1200"/>
        </a:p>
      </dsp:txBody>
      <dsp:txXfrm>
        <a:off x="1248161" y="481942"/>
        <a:ext cx="2326379" cy="2326379"/>
      </dsp:txXfrm>
    </dsp:sp>
    <dsp:sp modelId="{CEC0DE1B-9447-4795-8C5B-AE5D6FFF9F70}">
      <dsp:nvSpPr>
        <dsp:cNvPr id="0" name=""/>
        <dsp:cNvSpPr/>
      </dsp:nvSpPr>
      <dsp:spPr>
        <a:xfrm>
          <a:off x="3398350" y="133"/>
          <a:ext cx="3289997" cy="32899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1060" tIns="20320" rIns="18106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000000"/>
              </a:solidFill>
            </a:rPr>
            <a:t>Community Health:</a:t>
          </a:r>
          <a:r>
            <a:rPr lang="en-US" sz="1600" kern="1200">
              <a:solidFill>
                <a:srgbClr val="000000"/>
              </a:solidFill>
            </a:rPr>
            <a:t> Reduces the transmission of germs to others, protecting both personal and public health.</a:t>
          </a:r>
          <a:endParaRPr lang="en-US" sz="1600" kern="1200"/>
        </a:p>
      </dsp:txBody>
      <dsp:txXfrm>
        <a:off x="3880159" y="481942"/>
        <a:ext cx="2326379" cy="2326379"/>
      </dsp:txXfrm>
    </dsp:sp>
    <dsp:sp modelId="{EBAF9430-5180-4489-8B55-22F492CAE360}">
      <dsp:nvSpPr>
        <dsp:cNvPr id="0" name=""/>
        <dsp:cNvSpPr/>
      </dsp:nvSpPr>
      <dsp:spPr>
        <a:xfrm>
          <a:off x="6030348" y="133"/>
          <a:ext cx="3289997" cy="32899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1060" tIns="20320" rIns="18106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000000"/>
              </a:solidFill>
            </a:rPr>
            <a:t>Everyday Activities:</a:t>
          </a:r>
          <a:r>
            <a:rPr lang="en-US" sz="1600" kern="1200">
              <a:solidFill>
                <a:srgbClr val="000000"/>
              </a:solidFill>
            </a:rPr>
            <a:t> Critical for maintaining hygiene after activities such as using the restroom, handling food, or coming into contact with potentially contaminated surfaces.</a:t>
          </a:r>
          <a:endParaRPr lang="en-US" sz="1600" kern="1200"/>
        </a:p>
      </dsp:txBody>
      <dsp:txXfrm>
        <a:off x="6512157" y="481942"/>
        <a:ext cx="2326379" cy="23263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D6C8C-BCDC-4BA4-B948-4EA6C1AC3176}">
      <dsp:nvSpPr>
        <dsp:cNvPr id="0" name=""/>
        <dsp:cNvSpPr/>
      </dsp:nvSpPr>
      <dsp:spPr>
        <a:xfrm>
          <a:off x="4194" y="731226"/>
          <a:ext cx="2977741" cy="29777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3875" tIns="16510" rIns="163875" bIns="16510" numCol="1" spcCol="1270" anchor="ctr" anchorCtr="1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solidFill>
                <a:schemeClr val="accent4"/>
              </a:solidFill>
            </a:rPr>
            <a:t>Before:</a:t>
          </a:r>
          <a:endParaRPr lang="en-US" sz="1300" kern="1200">
            <a:solidFill>
              <a:schemeClr val="accent4"/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solidFill>
                <a:schemeClr val="accent4"/>
              </a:solidFill>
            </a:rPr>
            <a:t>Eating or preparing </a:t>
          </a:r>
          <a:r>
            <a:rPr lang="en-US" sz="1000" kern="1200">
              <a:solidFill>
                <a:schemeClr val="accent4"/>
              </a:solidFill>
              <a:latin typeface="Segoe UI"/>
            </a:rPr>
            <a:t>food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solidFill>
                <a:schemeClr val="accent4"/>
              </a:solidFill>
              <a:latin typeface="Segoe UI"/>
            </a:rPr>
            <a:t> Treating</a:t>
          </a:r>
          <a:r>
            <a:rPr lang="en-US" sz="1000" kern="1200">
              <a:solidFill>
                <a:schemeClr val="accent4"/>
              </a:solidFill>
            </a:rPr>
            <a:t> wounds or </a:t>
          </a:r>
          <a:r>
            <a:rPr lang="en-US" sz="1000" kern="1200">
              <a:solidFill>
                <a:schemeClr val="accent4"/>
              </a:solidFill>
              <a:latin typeface="Segoe UI"/>
            </a:rPr>
            <a:t>giving medicine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solidFill>
                <a:schemeClr val="accent4"/>
              </a:solidFill>
              <a:latin typeface="Segoe UI"/>
            </a:rPr>
            <a:t>Touching</a:t>
          </a:r>
          <a:r>
            <a:rPr lang="en-US" sz="1000" kern="1200">
              <a:solidFill>
                <a:schemeClr val="accent4"/>
              </a:solidFill>
            </a:rPr>
            <a:t> a sick or injured person</a:t>
          </a:r>
        </a:p>
      </dsp:txBody>
      <dsp:txXfrm>
        <a:off x="440274" y="1167306"/>
        <a:ext cx="2105581" cy="2105581"/>
      </dsp:txXfrm>
    </dsp:sp>
    <dsp:sp modelId="{237D87EA-8569-4A06-9999-67DFA98DF205}">
      <dsp:nvSpPr>
        <dsp:cNvPr id="0" name=""/>
        <dsp:cNvSpPr/>
      </dsp:nvSpPr>
      <dsp:spPr>
        <a:xfrm>
          <a:off x="2386387" y="731226"/>
          <a:ext cx="2977741" cy="29777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3875" tIns="16510" rIns="163875" bIns="16510" numCol="1" spcCol="1270" anchor="ctr" anchorCtr="1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solidFill>
                <a:schemeClr val="accent4"/>
              </a:solidFill>
            </a:rPr>
            <a:t>After:</a:t>
          </a:r>
          <a:endParaRPr lang="en-US" sz="1300" kern="1200">
            <a:solidFill>
              <a:schemeClr val="accent4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solidFill>
                <a:schemeClr val="accent4"/>
              </a:solidFill>
            </a:rPr>
            <a:t>Using the restroom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solidFill>
                <a:schemeClr val="accent4"/>
              </a:solidFill>
            </a:rPr>
            <a:t>Handling raw meat, poultry, or fish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solidFill>
                <a:schemeClr val="accent4"/>
              </a:solidFill>
            </a:rPr>
            <a:t>Touching garbage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solidFill>
                <a:schemeClr val="accent4"/>
              </a:solidFill>
            </a:rPr>
            <a:t>Blowing your nose, coughing, or sneezing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solidFill>
                <a:schemeClr val="accent4"/>
              </a:solidFill>
            </a:rPr>
            <a:t>Caring for someone who is sick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solidFill>
                <a:schemeClr val="accent4"/>
              </a:solidFill>
            </a:rPr>
            <a:t>Changing diapers or cleaning up a child who has used the toilet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solidFill>
                <a:schemeClr val="accent4"/>
              </a:solidFill>
            </a:rPr>
            <a:t>Handling pets or pet waste</a:t>
          </a:r>
        </a:p>
      </dsp:txBody>
      <dsp:txXfrm>
        <a:off x="2822467" y="1167306"/>
        <a:ext cx="2105581" cy="21055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3428F-387E-4766-8813-7963E6B64E92}">
      <dsp:nvSpPr>
        <dsp:cNvPr id="0" name=""/>
        <dsp:cNvSpPr/>
      </dsp:nvSpPr>
      <dsp:spPr>
        <a:xfrm>
          <a:off x="3502" y="706603"/>
          <a:ext cx="3062602" cy="30626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8545" tIns="17780" rIns="168545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0000"/>
              </a:solidFill>
            </a:rPr>
            <a:t>Preparation:</a:t>
          </a:r>
          <a:r>
            <a:rPr lang="en-US" sz="1400" kern="1200" dirty="0">
              <a:solidFill>
                <a:srgbClr val="000000"/>
              </a:solidFill>
            </a:rPr>
            <a:t> Wash your hands thoroughly.</a:t>
          </a:r>
          <a:endParaRPr lang="en-US" sz="1400" b="1" kern="1200" dirty="0"/>
        </a:p>
      </dsp:txBody>
      <dsp:txXfrm>
        <a:off x="452010" y="1155111"/>
        <a:ext cx="2165586" cy="2165586"/>
      </dsp:txXfrm>
    </dsp:sp>
    <dsp:sp modelId="{D16C1F2A-F217-49AF-88AB-2C51CD5CA679}">
      <dsp:nvSpPr>
        <dsp:cNvPr id="0" name=""/>
        <dsp:cNvSpPr/>
      </dsp:nvSpPr>
      <dsp:spPr>
        <a:xfrm>
          <a:off x="2453583" y="706603"/>
          <a:ext cx="3062602" cy="30626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8545" tIns="17780" rIns="168545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rgbClr val="000000"/>
              </a:solidFill>
            </a:rPr>
            <a:t>Positioning:</a:t>
          </a:r>
          <a:r>
            <a:rPr lang="en-US" sz="1400" kern="1200">
              <a:solidFill>
                <a:srgbClr val="000000"/>
              </a:solidFill>
            </a:rPr>
            <a:t> Sit or stand in a comfortable position (e.g., sitting on the toilet or standing with one leg up).</a:t>
          </a:r>
          <a:endParaRPr lang="en-US" sz="1400" kern="1200"/>
        </a:p>
      </dsp:txBody>
      <dsp:txXfrm>
        <a:off x="2902091" y="1155111"/>
        <a:ext cx="2165586" cy="2165586"/>
      </dsp:txXfrm>
    </dsp:sp>
    <dsp:sp modelId="{6D4945AB-5787-4F6F-B3C1-61A7AE40C887}">
      <dsp:nvSpPr>
        <dsp:cNvPr id="0" name=""/>
        <dsp:cNvSpPr/>
      </dsp:nvSpPr>
      <dsp:spPr>
        <a:xfrm>
          <a:off x="4903665" y="706603"/>
          <a:ext cx="3062602" cy="30626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8545" tIns="17780" rIns="168545" bIns="17780" numCol="1" spcCol="1270" anchor="ctr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rgbClr val="000000"/>
              </a:solidFill>
            </a:rPr>
            <a:t>Inserting with an Applicator:</a:t>
          </a:r>
          <a:endParaRPr lang="en-US" sz="14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solidFill>
                <a:srgbClr val="000000"/>
              </a:solidFill>
            </a:rPr>
            <a:t>Hold the applicator with your thumb and middle finger.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solidFill>
                <a:srgbClr val="000000"/>
              </a:solidFill>
            </a:rPr>
            <a:t>Gently insert the tip into your vagina at a slight angle.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solidFill>
                <a:srgbClr val="000000"/>
              </a:solidFill>
            </a:rPr>
            <a:t>Push the inner tube of the applicator until it is fully inside.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rgbClr val="000000"/>
              </a:solidFill>
            </a:rPr>
            <a:t>Remove the applicator, leaving the tampon inside with the string hanging outside.</a:t>
          </a:r>
          <a:endParaRPr lang="en-US" sz="1100" kern="1200" dirty="0"/>
        </a:p>
      </dsp:txBody>
      <dsp:txXfrm>
        <a:off x="5352173" y="1155111"/>
        <a:ext cx="2165586" cy="2165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E00CF-3582-4049-8302-FA8ABA74E1D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C26C0-45A8-7C45-97A5-4DA39DD5E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243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F61F3-63ED-8144-A2C2-D8FB882A0B0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6A64D-0914-D24D-93C2-9697259DA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517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0785" y="1752600"/>
            <a:ext cx="5783456" cy="1171586"/>
          </a:xfrm>
        </p:spPr>
        <p:txBody>
          <a:bodyPr>
            <a:noAutofit/>
          </a:bodyPr>
          <a:lstStyle>
            <a:lvl1pPr>
              <a:defRPr sz="3200" b="1" cap="all" baseline="0">
                <a:solidFill>
                  <a:srgbClr val="353E4A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40785" y="3049951"/>
            <a:ext cx="4214812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400" cap="all" baseline="0">
                <a:solidFill>
                  <a:srgbClr val="40BEC0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</a:t>
            </a:r>
          </a:p>
        </p:txBody>
      </p:sp>
      <p:pic>
        <p:nvPicPr>
          <p:cNvPr id="12" name="Picture 11" descr="USCRI_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646" y="228600"/>
            <a:ext cx="2036464" cy="609599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940785" y="3798504"/>
            <a:ext cx="4214812" cy="13160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rgbClr val="6D666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Department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32513" y="56791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832513" y="56791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883D0F16-08BD-4F4D-8F18-450BCC4FF5A6}"/>
              </a:ext>
            </a:extLst>
          </p:cNvPr>
          <p:cNvGrpSpPr/>
          <p:nvPr userDrawn="1"/>
        </p:nvGrpSpPr>
        <p:grpSpPr>
          <a:xfrm>
            <a:off x="0" y="0"/>
            <a:ext cx="2438400" cy="6858000"/>
            <a:chOff x="0" y="0"/>
            <a:chExt cx="5355113" cy="11526982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7D92B1DB-1243-4F8A-855F-9FE1DFA1032A}"/>
                </a:ext>
              </a:extLst>
            </p:cNvPr>
            <p:cNvSpPr/>
            <p:nvPr/>
          </p:nvSpPr>
          <p:spPr>
            <a:xfrm>
              <a:off x="0" y="0"/>
              <a:ext cx="5355113" cy="11526982"/>
            </a:xfrm>
            <a:custGeom>
              <a:avLst/>
              <a:gdLst/>
              <a:ahLst/>
              <a:cxnLst/>
              <a:rect l="l" t="t" r="r" b="b"/>
              <a:pathLst>
                <a:path w="5355113" h="11526982">
                  <a:moveTo>
                    <a:pt x="5355113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5355113" y="11526982"/>
                  </a:lnTo>
                  <a:close/>
                </a:path>
              </a:pathLst>
            </a:custGeom>
            <a:solidFill>
              <a:srgbClr val="DB4C3F"/>
            </a:solidFill>
          </p:spPr>
        </p:sp>
      </p:grpSp>
      <p:grpSp>
        <p:nvGrpSpPr>
          <p:cNvPr id="17" name="Group 6">
            <a:extLst>
              <a:ext uri="{FF2B5EF4-FFF2-40B4-BE49-F238E27FC236}">
                <a16:creationId xmlns:a16="http://schemas.microsoft.com/office/drawing/2014/main" id="{36FE1A32-A956-4C46-B280-FA14DF51C36F}"/>
              </a:ext>
            </a:extLst>
          </p:cNvPr>
          <p:cNvGrpSpPr/>
          <p:nvPr userDrawn="1"/>
        </p:nvGrpSpPr>
        <p:grpSpPr>
          <a:xfrm>
            <a:off x="0" y="0"/>
            <a:ext cx="1524000" cy="2175609"/>
            <a:chOff x="0" y="0"/>
            <a:chExt cx="1204093" cy="1297940"/>
          </a:xfrm>
        </p:grpSpPr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0450BB8F-3FDD-4077-AA88-6E161E247C8E}"/>
                </a:ext>
              </a:extLst>
            </p:cNvPr>
            <p:cNvSpPr/>
            <p:nvPr/>
          </p:nvSpPr>
          <p:spPr>
            <a:xfrm>
              <a:off x="0" y="0"/>
              <a:ext cx="1204093" cy="1297940"/>
            </a:xfrm>
            <a:custGeom>
              <a:avLst/>
              <a:gdLst/>
              <a:ahLst/>
              <a:cxnLst/>
              <a:rect l="l" t="t" r="r" b="b"/>
              <a:pathLst>
                <a:path w="1204093" h="1297940">
                  <a:moveTo>
                    <a:pt x="0" y="0"/>
                  </a:moveTo>
                  <a:lnTo>
                    <a:pt x="602047" y="1297940"/>
                  </a:lnTo>
                  <a:lnTo>
                    <a:pt x="1204093" y="0"/>
                  </a:lnTo>
                  <a:close/>
                </a:path>
              </a:pathLst>
            </a:custGeom>
            <a:solidFill>
              <a:srgbClr val="353E4A"/>
            </a:solidFill>
          </p:spPr>
        </p:sp>
      </p:grpSp>
    </p:spTree>
    <p:extLst>
      <p:ext uri="{BB962C8B-B14F-4D97-AF65-F5344CB8AC3E}">
        <p14:creationId xmlns:p14="http://schemas.microsoft.com/office/powerpoint/2010/main" val="2639211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flipV="1">
            <a:off x="-16490" y="-21782"/>
            <a:ext cx="9185281" cy="1070762"/>
          </a:xfrm>
          <a:custGeom>
            <a:avLst/>
            <a:gdLst>
              <a:gd name="connsiteX0" fmla="*/ 18954 w 9180329"/>
              <a:gd name="connsiteY0" fmla="*/ 2009300 h 2394732"/>
              <a:gd name="connsiteX1" fmla="*/ 9180329 w 9180329"/>
              <a:gd name="connsiteY1" fmla="*/ 0 h 2394732"/>
              <a:gd name="connsiteX2" fmla="*/ 9161375 w 9180329"/>
              <a:gd name="connsiteY2" fmla="*/ 2394732 h 2394732"/>
              <a:gd name="connsiteX3" fmla="*/ 0 w 9180329"/>
              <a:gd name="connsiteY3" fmla="*/ 2388414 h 2394732"/>
              <a:gd name="connsiteX4" fmla="*/ 18954 w 9180329"/>
              <a:gd name="connsiteY4" fmla="*/ 2009300 h 2394732"/>
              <a:gd name="connsiteX0" fmla="*/ 18954 w 9200575"/>
              <a:gd name="connsiteY0" fmla="*/ 2009300 h 2394732"/>
              <a:gd name="connsiteX1" fmla="*/ 9180329 w 9200575"/>
              <a:gd name="connsiteY1" fmla="*/ 0 h 2394732"/>
              <a:gd name="connsiteX2" fmla="*/ 9200575 w 9200575"/>
              <a:gd name="connsiteY2" fmla="*/ 2394732 h 2394732"/>
              <a:gd name="connsiteX3" fmla="*/ 0 w 9200575"/>
              <a:gd name="connsiteY3" fmla="*/ 2388414 h 2394732"/>
              <a:gd name="connsiteX4" fmla="*/ 18954 w 9200575"/>
              <a:gd name="connsiteY4" fmla="*/ 2009300 h 2394732"/>
              <a:gd name="connsiteX0" fmla="*/ 0 w 9181621"/>
              <a:gd name="connsiteY0" fmla="*/ 2009300 h 2394732"/>
              <a:gd name="connsiteX1" fmla="*/ 9161375 w 9181621"/>
              <a:gd name="connsiteY1" fmla="*/ 0 h 2394732"/>
              <a:gd name="connsiteX2" fmla="*/ 9181621 w 9181621"/>
              <a:gd name="connsiteY2" fmla="*/ 2394732 h 2394732"/>
              <a:gd name="connsiteX3" fmla="*/ 163982 w 9181621"/>
              <a:gd name="connsiteY3" fmla="*/ 2358776 h 2394732"/>
              <a:gd name="connsiteX4" fmla="*/ 0 w 9181621"/>
              <a:gd name="connsiteY4" fmla="*/ 2009300 h 2394732"/>
              <a:gd name="connsiteX0" fmla="*/ 0 w 9037886"/>
              <a:gd name="connsiteY0" fmla="*/ 1950025 h 2394732"/>
              <a:gd name="connsiteX1" fmla="*/ 9017640 w 9037886"/>
              <a:gd name="connsiteY1" fmla="*/ 0 h 2394732"/>
              <a:gd name="connsiteX2" fmla="*/ 9037886 w 9037886"/>
              <a:gd name="connsiteY2" fmla="*/ 2394732 h 2394732"/>
              <a:gd name="connsiteX3" fmla="*/ 20247 w 9037886"/>
              <a:gd name="connsiteY3" fmla="*/ 2358776 h 2394732"/>
              <a:gd name="connsiteX4" fmla="*/ 0 w 9037886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5888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5888 w 9056840"/>
              <a:gd name="connsiteY4" fmla="*/ 1950025 h 2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6840" h="2394732">
                <a:moveTo>
                  <a:pt x="5888" y="1950025"/>
                </a:moveTo>
                <a:lnTo>
                  <a:pt x="9036594" y="0"/>
                </a:lnTo>
                <a:lnTo>
                  <a:pt x="9056840" y="2394732"/>
                </a:lnTo>
                <a:lnTo>
                  <a:pt x="0" y="2358776"/>
                </a:lnTo>
                <a:cubicBezTo>
                  <a:pt x="1963" y="2222526"/>
                  <a:pt x="3925" y="2086275"/>
                  <a:pt x="5888" y="1950025"/>
                </a:cubicBezTo>
                <a:close/>
              </a:path>
            </a:pathLst>
          </a:custGeom>
          <a:solidFill>
            <a:srgbClr val="DB4C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-18955" y="6343828"/>
            <a:ext cx="2034458" cy="524440"/>
          </a:xfrm>
          <a:custGeom>
            <a:avLst/>
            <a:gdLst>
              <a:gd name="connsiteX0" fmla="*/ 18955 w 2034458"/>
              <a:gd name="connsiteY0" fmla="*/ 0 h 524440"/>
              <a:gd name="connsiteX1" fmla="*/ 2034458 w 2034458"/>
              <a:gd name="connsiteY1" fmla="*/ 524440 h 524440"/>
              <a:gd name="connsiteX2" fmla="*/ 0 w 2034458"/>
              <a:gd name="connsiteY2" fmla="*/ 524440 h 524440"/>
              <a:gd name="connsiteX3" fmla="*/ 18955 w 2034458"/>
              <a:gd name="connsiteY3" fmla="*/ 0 h 52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58" h="524440">
                <a:moveTo>
                  <a:pt x="18955" y="0"/>
                </a:moveTo>
                <a:lnTo>
                  <a:pt x="2034458" y="524440"/>
                </a:lnTo>
                <a:lnTo>
                  <a:pt x="0" y="524440"/>
                </a:lnTo>
                <a:lnTo>
                  <a:pt x="18955" y="0"/>
                </a:lnTo>
                <a:close/>
              </a:path>
            </a:pathLst>
          </a:custGeom>
          <a:solidFill>
            <a:srgbClr val="353E4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144655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USCRI_Mark_Reversed_Ou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787406"/>
            <a:ext cx="7533261" cy="1116106"/>
          </a:xfrm>
        </p:spPr>
        <p:txBody>
          <a:bodyPr/>
          <a:lstStyle>
            <a:lvl1pPr>
              <a:defRPr b="1" cap="all" baseline="0">
                <a:solidFill>
                  <a:srgbClr val="353E4A"/>
                </a:solidFill>
              </a:defRPr>
            </a:lvl1pPr>
          </a:lstStyle>
          <a:p>
            <a:r>
              <a:rPr lang="en-US"/>
              <a:t>PHOTO TITLE</a:t>
            </a:r>
          </a:p>
        </p:txBody>
      </p:sp>
      <p:sp>
        <p:nvSpPr>
          <p:cNvPr id="11" name="Slide Number Placeholder 7"/>
          <p:cNvSpPr txBox="1">
            <a:spLocks/>
          </p:cNvSpPr>
          <p:nvPr/>
        </p:nvSpPr>
        <p:spPr>
          <a:xfrm>
            <a:off x="6849762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0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  <p:sp>
        <p:nvSpPr>
          <p:cNvPr id="15" name="Slide Number Placeholder 7"/>
          <p:cNvSpPr txBox="1">
            <a:spLocks/>
          </p:cNvSpPr>
          <p:nvPr userDrawn="1"/>
        </p:nvSpPr>
        <p:spPr>
          <a:xfrm>
            <a:off x="144655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USCRI_Mark_Reversed_Ou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17" name="Slide Number Placeholder 7"/>
          <p:cNvSpPr txBox="1">
            <a:spLocks/>
          </p:cNvSpPr>
          <p:nvPr userDrawn="1"/>
        </p:nvSpPr>
        <p:spPr>
          <a:xfrm>
            <a:off x="6849762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0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8475" y="1903413"/>
            <a:ext cx="7959725" cy="4143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730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SCRI_Mark_Reversed_Ou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053" y="121121"/>
            <a:ext cx="985181" cy="776203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6076462" y="0"/>
            <a:ext cx="3080564" cy="6871026"/>
          </a:xfrm>
          <a:custGeom>
            <a:avLst/>
            <a:gdLst>
              <a:gd name="connsiteX0" fmla="*/ 0 w 3080564"/>
              <a:gd name="connsiteY0" fmla="*/ 0 h 6871026"/>
              <a:gd name="connsiteX1" fmla="*/ 1621692 w 3080564"/>
              <a:gd name="connsiteY1" fmla="*/ 6864513 h 6871026"/>
              <a:gd name="connsiteX2" fmla="*/ 3080564 w 3080564"/>
              <a:gd name="connsiteY2" fmla="*/ 6871026 h 6871026"/>
              <a:gd name="connsiteX3" fmla="*/ 3067538 w 3080564"/>
              <a:gd name="connsiteY3" fmla="*/ 0 h 6871026"/>
              <a:gd name="connsiteX4" fmla="*/ 0 w 3080564"/>
              <a:gd name="connsiteY4" fmla="*/ 0 h 68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0564" h="6871026">
                <a:moveTo>
                  <a:pt x="0" y="0"/>
                </a:moveTo>
                <a:lnTo>
                  <a:pt x="1621692" y="6864513"/>
                </a:lnTo>
                <a:lnTo>
                  <a:pt x="3080564" y="6871026"/>
                </a:lnTo>
                <a:lnTo>
                  <a:pt x="3067538" y="0"/>
                </a:lnTo>
                <a:lnTo>
                  <a:pt x="0" y="0"/>
                </a:lnTo>
                <a:close/>
              </a:path>
            </a:pathLst>
          </a:custGeom>
          <a:solidFill>
            <a:srgbClr val="DB4C3F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-6513" y="4454769"/>
            <a:ext cx="9176564" cy="2409744"/>
          </a:xfrm>
          <a:custGeom>
            <a:avLst/>
            <a:gdLst>
              <a:gd name="connsiteX0" fmla="*/ 0 w 9176564"/>
              <a:gd name="connsiteY0" fmla="*/ 2012462 h 2409744"/>
              <a:gd name="connsiteX1" fmla="*/ 9176564 w 9176564"/>
              <a:gd name="connsiteY1" fmla="*/ 0 h 2409744"/>
              <a:gd name="connsiteX2" fmla="*/ 9176564 w 9176564"/>
              <a:gd name="connsiteY2" fmla="*/ 2409744 h 2409744"/>
              <a:gd name="connsiteX3" fmla="*/ 6513 w 9176564"/>
              <a:gd name="connsiteY3" fmla="*/ 2409744 h 2409744"/>
              <a:gd name="connsiteX4" fmla="*/ 0 w 9176564"/>
              <a:gd name="connsiteY4" fmla="*/ 2012462 h 240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6564" h="2409744">
                <a:moveTo>
                  <a:pt x="0" y="2012462"/>
                </a:moveTo>
                <a:lnTo>
                  <a:pt x="9176564" y="0"/>
                </a:lnTo>
                <a:lnTo>
                  <a:pt x="9176564" y="2409744"/>
                </a:lnTo>
                <a:lnTo>
                  <a:pt x="6513" y="2409744"/>
                </a:lnTo>
                <a:lnTo>
                  <a:pt x="0" y="2012462"/>
                </a:lnTo>
                <a:close/>
              </a:path>
            </a:pathLst>
          </a:custGeom>
          <a:solidFill>
            <a:srgbClr val="353E4A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579530" y="1729376"/>
            <a:ext cx="5783456" cy="1171586"/>
          </a:xfrm>
        </p:spPr>
        <p:txBody>
          <a:bodyPr>
            <a:noAutofit/>
          </a:bodyPr>
          <a:lstStyle>
            <a:lvl1pPr>
              <a:defRPr sz="3200" b="1" cap="all" baseline="0">
                <a:solidFill>
                  <a:srgbClr val="353E4A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9530" y="2913276"/>
            <a:ext cx="4214812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400" cap="all" baseline="0">
                <a:solidFill>
                  <a:srgbClr val="40BEC0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3662523"/>
            <a:ext cx="4214812" cy="13160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rgbClr val="6D6661"/>
                </a:solidFill>
              </a:defRPr>
            </a:lvl1pPr>
          </a:lstStyle>
          <a:p>
            <a:pPr lvl="0"/>
            <a:r>
              <a:rPr lang="en-US"/>
              <a:t>Info</a:t>
            </a:r>
          </a:p>
        </p:txBody>
      </p:sp>
      <p:pic>
        <p:nvPicPr>
          <p:cNvPr id="9" name="Picture 8" descr="USCRI_Mark_Reversed_Ou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053" y="121121"/>
            <a:ext cx="985181" cy="77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6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-18955" y="6343828"/>
            <a:ext cx="2034458" cy="524440"/>
          </a:xfrm>
          <a:custGeom>
            <a:avLst/>
            <a:gdLst>
              <a:gd name="connsiteX0" fmla="*/ 18955 w 2034458"/>
              <a:gd name="connsiteY0" fmla="*/ 0 h 524440"/>
              <a:gd name="connsiteX1" fmla="*/ 2034458 w 2034458"/>
              <a:gd name="connsiteY1" fmla="*/ 524440 h 524440"/>
              <a:gd name="connsiteX2" fmla="*/ 0 w 2034458"/>
              <a:gd name="connsiteY2" fmla="*/ 524440 h 524440"/>
              <a:gd name="connsiteX3" fmla="*/ 18955 w 2034458"/>
              <a:gd name="connsiteY3" fmla="*/ 0 h 52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58" h="524440">
                <a:moveTo>
                  <a:pt x="18955" y="0"/>
                </a:moveTo>
                <a:lnTo>
                  <a:pt x="2034458" y="524440"/>
                </a:lnTo>
                <a:lnTo>
                  <a:pt x="0" y="524440"/>
                </a:lnTo>
                <a:lnTo>
                  <a:pt x="18955" y="0"/>
                </a:lnTo>
                <a:close/>
              </a:path>
            </a:pathLst>
          </a:custGeom>
          <a:solidFill>
            <a:srgbClr val="353E4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flipV="1">
            <a:off x="-16490" y="-21782"/>
            <a:ext cx="9185281" cy="1070762"/>
          </a:xfrm>
          <a:custGeom>
            <a:avLst/>
            <a:gdLst>
              <a:gd name="connsiteX0" fmla="*/ 18954 w 9180329"/>
              <a:gd name="connsiteY0" fmla="*/ 2009300 h 2394732"/>
              <a:gd name="connsiteX1" fmla="*/ 9180329 w 9180329"/>
              <a:gd name="connsiteY1" fmla="*/ 0 h 2394732"/>
              <a:gd name="connsiteX2" fmla="*/ 9161375 w 9180329"/>
              <a:gd name="connsiteY2" fmla="*/ 2394732 h 2394732"/>
              <a:gd name="connsiteX3" fmla="*/ 0 w 9180329"/>
              <a:gd name="connsiteY3" fmla="*/ 2388414 h 2394732"/>
              <a:gd name="connsiteX4" fmla="*/ 18954 w 9180329"/>
              <a:gd name="connsiteY4" fmla="*/ 2009300 h 2394732"/>
              <a:gd name="connsiteX0" fmla="*/ 18954 w 9200575"/>
              <a:gd name="connsiteY0" fmla="*/ 2009300 h 2394732"/>
              <a:gd name="connsiteX1" fmla="*/ 9180329 w 9200575"/>
              <a:gd name="connsiteY1" fmla="*/ 0 h 2394732"/>
              <a:gd name="connsiteX2" fmla="*/ 9200575 w 9200575"/>
              <a:gd name="connsiteY2" fmla="*/ 2394732 h 2394732"/>
              <a:gd name="connsiteX3" fmla="*/ 0 w 9200575"/>
              <a:gd name="connsiteY3" fmla="*/ 2388414 h 2394732"/>
              <a:gd name="connsiteX4" fmla="*/ 18954 w 9200575"/>
              <a:gd name="connsiteY4" fmla="*/ 2009300 h 2394732"/>
              <a:gd name="connsiteX0" fmla="*/ 0 w 9181621"/>
              <a:gd name="connsiteY0" fmla="*/ 2009300 h 2394732"/>
              <a:gd name="connsiteX1" fmla="*/ 9161375 w 9181621"/>
              <a:gd name="connsiteY1" fmla="*/ 0 h 2394732"/>
              <a:gd name="connsiteX2" fmla="*/ 9181621 w 9181621"/>
              <a:gd name="connsiteY2" fmla="*/ 2394732 h 2394732"/>
              <a:gd name="connsiteX3" fmla="*/ 163982 w 9181621"/>
              <a:gd name="connsiteY3" fmla="*/ 2358776 h 2394732"/>
              <a:gd name="connsiteX4" fmla="*/ 0 w 9181621"/>
              <a:gd name="connsiteY4" fmla="*/ 2009300 h 2394732"/>
              <a:gd name="connsiteX0" fmla="*/ 0 w 9037886"/>
              <a:gd name="connsiteY0" fmla="*/ 1950025 h 2394732"/>
              <a:gd name="connsiteX1" fmla="*/ 9017640 w 9037886"/>
              <a:gd name="connsiteY1" fmla="*/ 0 h 2394732"/>
              <a:gd name="connsiteX2" fmla="*/ 9037886 w 9037886"/>
              <a:gd name="connsiteY2" fmla="*/ 2394732 h 2394732"/>
              <a:gd name="connsiteX3" fmla="*/ 20247 w 9037886"/>
              <a:gd name="connsiteY3" fmla="*/ 2358776 h 2394732"/>
              <a:gd name="connsiteX4" fmla="*/ 0 w 9037886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5888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5888 w 9056840"/>
              <a:gd name="connsiteY4" fmla="*/ 1950025 h 2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6840" h="2394732">
                <a:moveTo>
                  <a:pt x="5888" y="1950025"/>
                </a:moveTo>
                <a:lnTo>
                  <a:pt x="9036594" y="0"/>
                </a:lnTo>
                <a:lnTo>
                  <a:pt x="9056840" y="2394732"/>
                </a:lnTo>
                <a:lnTo>
                  <a:pt x="0" y="2358776"/>
                </a:lnTo>
                <a:cubicBezTo>
                  <a:pt x="1963" y="2222526"/>
                  <a:pt x="3925" y="2086275"/>
                  <a:pt x="5888" y="1950025"/>
                </a:cubicBezTo>
                <a:close/>
              </a:path>
            </a:pathLst>
          </a:custGeom>
          <a:solidFill>
            <a:srgbClr val="DB4C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475" y="787406"/>
            <a:ext cx="7533260" cy="1116106"/>
          </a:xfrm>
        </p:spPr>
        <p:txBody>
          <a:bodyPr/>
          <a:lstStyle>
            <a:lvl1pPr>
              <a:defRPr b="1" cap="all" baseline="0">
                <a:solidFill>
                  <a:srgbClr val="353E4A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pic>
        <p:nvPicPr>
          <p:cNvPr id="11" name="Picture 10" descr="USCRI_Mark_Reversed_Ou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2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44655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E"/>
                </a:solidFill>
              </a:defRPr>
            </a:lvl1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/>
        </p:nvSpPr>
        <p:spPr>
          <a:xfrm>
            <a:off x="6849762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  <p:sp>
        <p:nvSpPr>
          <p:cNvPr id="13" name="Slide Number Placeholder 7"/>
          <p:cNvSpPr txBox="1">
            <a:spLocks/>
          </p:cNvSpPr>
          <p:nvPr userDrawn="1"/>
        </p:nvSpPr>
        <p:spPr>
          <a:xfrm>
            <a:off x="6849762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8C6AE93-CA00-4FDD-B1B6-5F229249789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8475" y="1903413"/>
            <a:ext cx="7959725" cy="4143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543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8475" y="1903512"/>
            <a:ext cx="3844925" cy="4520073"/>
          </a:xfrm>
        </p:spPr>
        <p:txBody>
          <a:bodyPr/>
          <a:lstStyle>
            <a:lvl1pPr marL="0" indent="0">
              <a:buClr>
                <a:schemeClr val="tx2"/>
              </a:buClr>
              <a:buNone/>
              <a:defRPr>
                <a:solidFill>
                  <a:srgbClr val="6D6661"/>
                </a:solidFill>
              </a:defRPr>
            </a:lvl1pPr>
            <a:lvl2pPr>
              <a:buClr>
                <a:schemeClr val="bg2"/>
              </a:buClr>
              <a:defRPr>
                <a:solidFill>
                  <a:srgbClr val="6D666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6D6661"/>
                </a:solidFill>
              </a:defRPr>
            </a:lvl3pPr>
            <a:lvl4pPr>
              <a:buClr>
                <a:schemeClr val="bg2"/>
              </a:buClr>
              <a:defRPr>
                <a:solidFill>
                  <a:srgbClr val="6D6661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6D6661"/>
                </a:solidFill>
              </a:defRPr>
            </a:lvl5pPr>
          </a:lstStyle>
          <a:p>
            <a:pPr lvl="0"/>
            <a:r>
              <a:rPr lang="en-US"/>
              <a:t>Text Content</a:t>
            </a:r>
            <a:endParaRPr/>
          </a:p>
        </p:txBody>
      </p:sp>
      <p:sp>
        <p:nvSpPr>
          <p:cNvPr id="11" name="Freeform 10"/>
          <p:cNvSpPr/>
          <p:nvPr/>
        </p:nvSpPr>
        <p:spPr>
          <a:xfrm flipV="1">
            <a:off x="-16490" y="-21782"/>
            <a:ext cx="9185281" cy="1070762"/>
          </a:xfrm>
          <a:custGeom>
            <a:avLst/>
            <a:gdLst>
              <a:gd name="connsiteX0" fmla="*/ 18954 w 9180329"/>
              <a:gd name="connsiteY0" fmla="*/ 2009300 h 2394732"/>
              <a:gd name="connsiteX1" fmla="*/ 9180329 w 9180329"/>
              <a:gd name="connsiteY1" fmla="*/ 0 h 2394732"/>
              <a:gd name="connsiteX2" fmla="*/ 9161375 w 9180329"/>
              <a:gd name="connsiteY2" fmla="*/ 2394732 h 2394732"/>
              <a:gd name="connsiteX3" fmla="*/ 0 w 9180329"/>
              <a:gd name="connsiteY3" fmla="*/ 2388414 h 2394732"/>
              <a:gd name="connsiteX4" fmla="*/ 18954 w 9180329"/>
              <a:gd name="connsiteY4" fmla="*/ 2009300 h 2394732"/>
              <a:gd name="connsiteX0" fmla="*/ 18954 w 9200575"/>
              <a:gd name="connsiteY0" fmla="*/ 2009300 h 2394732"/>
              <a:gd name="connsiteX1" fmla="*/ 9180329 w 9200575"/>
              <a:gd name="connsiteY1" fmla="*/ 0 h 2394732"/>
              <a:gd name="connsiteX2" fmla="*/ 9200575 w 9200575"/>
              <a:gd name="connsiteY2" fmla="*/ 2394732 h 2394732"/>
              <a:gd name="connsiteX3" fmla="*/ 0 w 9200575"/>
              <a:gd name="connsiteY3" fmla="*/ 2388414 h 2394732"/>
              <a:gd name="connsiteX4" fmla="*/ 18954 w 9200575"/>
              <a:gd name="connsiteY4" fmla="*/ 2009300 h 2394732"/>
              <a:gd name="connsiteX0" fmla="*/ 0 w 9181621"/>
              <a:gd name="connsiteY0" fmla="*/ 2009300 h 2394732"/>
              <a:gd name="connsiteX1" fmla="*/ 9161375 w 9181621"/>
              <a:gd name="connsiteY1" fmla="*/ 0 h 2394732"/>
              <a:gd name="connsiteX2" fmla="*/ 9181621 w 9181621"/>
              <a:gd name="connsiteY2" fmla="*/ 2394732 h 2394732"/>
              <a:gd name="connsiteX3" fmla="*/ 163982 w 9181621"/>
              <a:gd name="connsiteY3" fmla="*/ 2358776 h 2394732"/>
              <a:gd name="connsiteX4" fmla="*/ 0 w 9181621"/>
              <a:gd name="connsiteY4" fmla="*/ 2009300 h 2394732"/>
              <a:gd name="connsiteX0" fmla="*/ 0 w 9037886"/>
              <a:gd name="connsiteY0" fmla="*/ 1950025 h 2394732"/>
              <a:gd name="connsiteX1" fmla="*/ 9017640 w 9037886"/>
              <a:gd name="connsiteY1" fmla="*/ 0 h 2394732"/>
              <a:gd name="connsiteX2" fmla="*/ 9037886 w 9037886"/>
              <a:gd name="connsiteY2" fmla="*/ 2394732 h 2394732"/>
              <a:gd name="connsiteX3" fmla="*/ 20247 w 9037886"/>
              <a:gd name="connsiteY3" fmla="*/ 2358776 h 2394732"/>
              <a:gd name="connsiteX4" fmla="*/ 0 w 9037886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5888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5888 w 9056840"/>
              <a:gd name="connsiteY4" fmla="*/ 1950025 h 2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6840" h="2394732">
                <a:moveTo>
                  <a:pt x="5888" y="1950025"/>
                </a:moveTo>
                <a:lnTo>
                  <a:pt x="9036594" y="0"/>
                </a:lnTo>
                <a:lnTo>
                  <a:pt x="9056840" y="2394732"/>
                </a:lnTo>
                <a:lnTo>
                  <a:pt x="0" y="2358776"/>
                </a:lnTo>
                <a:cubicBezTo>
                  <a:pt x="1963" y="2222526"/>
                  <a:pt x="3925" y="2086275"/>
                  <a:pt x="5888" y="1950025"/>
                </a:cubicBezTo>
                <a:close/>
              </a:path>
            </a:pathLst>
          </a:custGeom>
          <a:solidFill>
            <a:srgbClr val="DB4C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787406"/>
            <a:ext cx="7533261" cy="1116106"/>
          </a:xfrm>
        </p:spPr>
        <p:txBody>
          <a:bodyPr/>
          <a:lstStyle>
            <a:lvl1pPr>
              <a:defRPr b="1" cap="all" baseline="0">
                <a:solidFill>
                  <a:srgbClr val="353E4A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pic>
        <p:nvPicPr>
          <p:cNvPr id="7" name="Picture 6" descr="USCRI_Mark_Reversed_Ou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10" name="Slide Number Placeholder 7"/>
          <p:cNvSpPr txBox="1">
            <a:spLocks/>
          </p:cNvSpPr>
          <p:nvPr/>
        </p:nvSpPr>
        <p:spPr>
          <a:xfrm>
            <a:off x="6849762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3275" y="1903511"/>
            <a:ext cx="3844925" cy="4520073"/>
          </a:xfrm>
        </p:spPr>
        <p:txBody>
          <a:bodyPr/>
          <a:lstStyle>
            <a:lvl1pPr marL="0" indent="0">
              <a:buClr>
                <a:schemeClr val="tx2"/>
              </a:buClr>
              <a:buNone/>
              <a:defRPr>
                <a:solidFill>
                  <a:srgbClr val="6D6661"/>
                </a:solidFill>
              </a:defRPr>
            </a:lvl1pPr>
            <a:lvl2pPr>
              <a:buClr>
                <a:schemeClr val="bg2"/>
              </a:buClr>
              <a:defRPr>
                <a:solidFill>
                  <a:srgbClr val="6D666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6D6661"/>
                </a:solidFill>
              </a:defRPr>
            </a:lvl3pPr>
            <a:lvl4pPr>
              <a:buClr>
                <a:schemeClr val="bg2"/>
              </a:buClr>
              <a:defRPr>
                <a:solidFill>
                  <a:srgbClr val="6D6661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6D6661"/>
                </a:solidFill>
              </a:defRPr>
            </a:lvl5pPr>
          </a:lstStyle>
          <a:p>
            <a:pPr lvl="0"/>
            <a:r>
              <a:rPr lang="en-US"/>
              <a:t>Text Content</a:t>
            </a:r>
            <a:endParaRPr/>
          </a:p>
        </p:txBody>
      </p:sp>
      <p:pic>
        <p:nvPicPr>
          <p:cNvPr id="15" name="Picture 14" descr="USCRI_Mark_Reversed_Ou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16" name="Slide Number Placeholder 7"/>
          <p:cNvSpPr txBox="1">
            <a:spLocks/>
          </p:cNvSpPr>
          <p:nvPr userDrawn="1"/>
        </p:nvSpPr>
        <p:spPr>
          <a:xfrm>
            <a:off x="6849762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  <p:sp>
        <p:nvSpPr>
          <p:cNvPr id="17" name="Freeform 16"/>
          <p:cNvSpPr/>
          <p:nvPr userDrawn="1"/>
        </p:nvSpPr>
        <p:spPr>
          <a:xfrm>
            <a:off x="-18955" y="6343828"/>
            <a:ext cx="2034458" cy="524440"/>
          </a:xfrm>
          <a:custGeom>
            <a:avLst/>
            <a:gdLst>
              <a:gd name="connsiteX0" fmla="*/ 18955 w 2034458"/>
              <a:gd name="connsiteY0" fmla="*/ 0 h 524440"/>
              <a:gd name="connsiteX1" fmla="*/ 2034458 w 2034458"/>
              <a:gd name="connsiteY1" fmla="*/ 524440 h 524440"/>
              <a:gd name="connsiteX2" fmla="*/ 0 w 2034458"/>
              <a:gd name="connsiteY2" fmla="*/ 524440 h 524440"/>
              <a:gd name="connsiteX3" fmla="*/ 18955 w 2034458"/>
              <a:gd name="connsiteY3" fmla="*/ 0 h 52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58" h="524440">
                <a:moveTo>
                  <a:pt x="18955" y="0"/>
                </a:moveTo>
                <a:lnTo>
                  <a:pt x="2034458" y="524440"/>
                </a:lnTo>
                <a:lnTo>
                  <a:pt x="0" y="524440"/>
                </a:lnTo>
                <a:lnTo>
                  <a:pt x="18955" y="0"/>
                </a:lnTo>
                <a:close/>
              </a:path>
            </a:pathLst>
          </a:custGeom>
          <a:solidFill>
            <a:srgbClr val="353E4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44655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E"/>
                </a:solidFill>
              </a:defRPr>
            </a:lvl1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05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V="1">
            <a:off x="-16490" y="-21782"/>
            <a:ext cx="9185281" cy="1070762"/>
          </a:xfrm>
          <a:custGeom>
            <a:avLst/>
            <a:gdLst>
              <a:gd name="connsiteX0" fmla="*/ 18954 w 9180329"/>
              <a:gd name="connsiteY0" fmla="*/ 2009300 h 2394732"/>
              <a:gd name="connsiteX1" fmla="*/ 9180329 w 9180329"/>
              <a:gd name="connsiteY1" fmla="*/ 0 h 2394732"/>
              <a:gd name="connsiteX2" fmla="*/ 9161375 w 9180329"/>
              <a:gd name="connsiteY2" fmla="*/ 2394732 h 2394732"/>
              <a:gd name="connsiteX3" fmla="*/ 0 w 9180329"/>
              <a:gd name="connsiteY3" fmla="*/ 2388414 h 2394732"/>
              <a:gd name="connsiteX4" fmla="*/ 18954 w 9180329"/>
              <a:gd name="connsiteY4" fmla="*/ 2009300 h 2394732"/>
              <a:gd name="connsiteX0" fmla="*/ 18954 w 9200575"/>
              <a:gd name="connsiteY0" fmla="*/ 2009300 h 2394732"/>
              <a:gd name="connsiteX1" fmla="*/ 9180329 w 9200575"/>
              <a:gd name="connsiteY1" fmla="*/ 0 h 2394732"/>
              <a:gd name="connsiteX2" fmla="*/ 9200575 w 9200575"/>
              <a:gd name="connsiteY2" fmla="*/ 2394732 h 2394732"/>
              <a:gd name="connsiteX3" fmla="*/ 0 w 9200575"/>
              <a:gd name="connsiteY3" fmla="*/ 2388414 h 2394732"/>
              <a:gd name="connsiteX4" fmla="*/ 18954 w 9200575"/>
              <a:gd name="connsiteY4" fmla="*/ 2009300 h 2394732"/>
              <a:gd name="connsiteX0" fmla="*/ 0 w 9181621"/>
              <a:gd name="connsiteY0" fmla="*/ 2009300 h 2394732"/>
              <a:gd name="connsiteX1" fmla="*/ 9161375 w 9181621"/>
              <a:gd name="connsiteY1" fmla="*/ 0 h 2394732"/>
              <a:gd name="connsiteX2" fmla="*/ 9181621 w 9181621"/>
              <a:gd name="connsiteY2" fmla="*/ 2394732 h 2394732"/>
              <a:gd name="connsiteX3" fmla="*/ 163982 w 9181621"/>
              <a:gd name="connsiteY3" fmla="*/ 2358776 h 2394732"/>
              <a:gd name="connsiteX4" fmla="*/ 0 w 9181621"/>
              <a:gd name="connsiteY4" fmla="*/ 2009300 h 2394732"/>
              <a:gd name="connsiteX0" fmla="*/ 0 w 9037886"/>
              <a:gd name="connsiteY0" fmla="*/ 1950025 h 2394732"/>
              <a:gd name="connsiteX1" fmla="*/ 9017640 w 9037886"/>
              <a:gd name="connsiteY1" fmla="*/ 0 h 2394732"/>
              <a:gd name="connsiteX2" fmla="*/ 9037886 w 9037886"/>
              <a:gd name="connsiteY2" fmla="*/ 2394732 h 2394732"/>
              <a:gd name="connsiteX3" fmla="*/ 20247 w 9037886"/>
              <a:gd name="connsiteY3" fmla="*/ 2358776 h 2394732"/>
              <a:gd name="connsiteX4" fmla="*/ 0 w 9037886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5888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5888 w 9056840"/>
              <a:gd name="connsiteY4" fmla="*/ 1950025 h 2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6840" h="2394732">
                <a:moveTo>
                  <a:pt x="5888" y="1950025"/>
                </a:moveTo>
                <a:lnTo>
                  <a:pt x="9036594" y="0"/>
                </a:lnTo>
                <a:lnTo>
                  <a:pt x="9056840" y="2394732"/>
                </a:lnTo>
                <a:lnTo>
                  <a:pt x="0" y="2358776"/>
                </a:lnTo>
                <a:cubicBezTo>
                  <a:pt x="1963" y="2222526"/>
                  <a:pt x="3925" y="2086275"/>
                  <a:pt x="5888" y="1950025"/>
                </a:cubicBezTo>
                <a:close/>
              </a:path>
            </a:pathLst>
          </a:custGeom>
          <a:solidFill>
            <a:srgbClr val="DB4C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 userDrawn="1"/>
        </p:nvSpPr>
        <p:spPr>
          <a:xfrm>
            <a:off x="-18955" y="6343828"/>
            <a:ext cx="2034458" cy="524440"/>
          </a:xfrm>
          <a:custGeom>
            <a:avLst/>
            <a:gdLst>
              <a:gd name="connsiteX0" fmla="*/ 18955 w 2034458"/>
              <a:gd name="connsiteY0" fmla="*/ 0 h 524440"/>
              <a:gd name="connsiteX1" fmla="*/ 2034458 w 2034458"/>
              <a:gd name="connsiteY1" fmla="*/ 524440 h 524440"/>
              <a:gd name="connsiteX2" fmla="*/ 0 w 2034458"/>
              <a:gd name="connsiteY2" fmla="*/ 524440 h 524440"/>
              <a:gd name="connsiteX3" fmla="*/ 18955 w 2034458"/>
              <a:gd name="connsiteY3" fmla="*/ 0 h 52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58" h="524440">
                <a:moveTo>
                  <a:pt x="18955" y="0"/>
                </a:moveTo>
                <a:lnTo>
                  <a:pt x="2034458" y="524440"/>
                </a:lnTo>
                <a:lnTo>
                  <a:pt x="0" y="524440"/>
                </a:lnTo>
                <a:lnTo>
                  <a:pt x="18955" y="0"/>
                </a:lnTo>
                <a:close/>
              </a:path>
            </a:pathLst>
          </a:custGeom>
          <a:solidFill>
            <a:srgbClr val="353E4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787406"/>
            <a:ext cx="7533261" cy="1116106"/>
          </a:xfrm>
        </p:spPr>
        <p:txBody>
          <a:bodyPr/>
          <a:lstStyle>
            <a:lvl1pPr>
              <a:defRPr b="1" cap="all" baseline="0">
                <a:solidFill>
                  <a:srgbClr val="353E4A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pic>
        <p:nvPicPr>
          <p:cNvPr id="7" name="Picture 6" descr="USCRI_Mark_Reversed_Ou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44655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E"/>
                </a:solidFill>
              </a:defRPr>
            </a:lvl1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585252" y="1905000"/>
            <a:ext cx="3818973" cy="452867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6849762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  <p:sp>
        <p:nvSpPr>
          <p:cNvPr id="17" name="Slide Number Placeholder 7"/>
          <p:cNvSpPr txBox="1">
            <a:spLocks/>
          </p:cNvSpPr>
          <p:nvPr userDrawn="1"/>
        </p:nvSpPr>
        <p:spPr>
          <a:xfrm>
            <a:off x="6849762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8475" y="1903512"/>
            <a:ext cx="3844925" cy="4520073"/>
          </a:xfrm>
        </p:spPr>
        <p:txBody>
          <a:bodyPr/>
          <a:lstStyle>
            <a:lvl1pPr marL="0" indent="0">
              <a:buClr>
                <a:schemeClr val="tx2"/>
              </a:buClr>
              <a:buNone/>
              <a:defRPr>
                <a:solidFill>
                  <a:srgbClr val="6D6661"/>
                </a:solidFill>
              </a:defRPr>
            </a:lvl1pPr>
            <a:lvl2pPr>
              <a:buClr>
                <a:schemeClr val="bg2"/>
              </a:buClr>
              <a:defRPr>
                <a:solidFill>
                  <a:srgbClr val="6D666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6D6661"/>
                </a:solidFill>
              </a:defRPr>
            </a:lvl3pPr>
            <a:lvl4pPr>
              <a:buClr>
                <a:schemeClr val="bg2"/>
              </a:buClr>
              <a:defRPr>
                <a:solidFill>
                  <a:srgbClr val="6D6661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6D6661"/>
                </a:solidFill>
              </a:defRPr>
            </a:lvl5pPr>
          </a:lstStyle>
          <a:p>
            <a:pPr lvl="0"/>
            <a:r>
              <a:rPr lang="en-US"/>
              <a:t>Text Content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57633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79614" y="4429306"/>
            <a:ext cx="9310521" cy="2428693"/>
          </a:xfrm>
          <a:custGeom>
            <a:avLst/>
            <a:gdLst>
              <a:gd name="connsiteX0" fmla="*/ 18954 w 9180329"/>
              <a:gd name="connsiteY0" fmla="*/ 2009300 h 2394732"/>
              <a:gd name="connsiteX1" fmla="*/ 9180329 w 9180329"/>
              <a:gd name="connsiteY1" fmla="*/ 0 h 2394732"/>
              <a:gd name="connsiteX2" fmla="*/ 9161375 w 9180329"/>
              <a:gd name="connsiteY2" fmla="*/ 2394732 h 2394732"/>
              <a:gd name="connsiteX3" fmla="*/ 0 w 9180329"/>
              <a:gd name="connsiteY3" fmla="*/ 2388414 h 2394732"/>
              <a:gd name="connsiteX4" fmla="*/ 18954 w 9180329"/>
              <a:gd name="connsiteY4" fmla="*/ 2009300 h 2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0329" h="2394732">
                <a:moveTo>
                  <a:pt x="18954" y="2009300"/>
                </a:moveTo>
                <a:lnTo>
                  <a:pt x="9180329" y="0"/>
                </a:lnTo>
                <a:lnTo>
                  <a:pt x="9161375" y="2394732"/>
                </a:lnTo>
                <a:lnTo>
                  <a:pt x="0" y="2388414"/>
                </a:lnTo>
                <a:lnTo>
                  <a:pt x="18954" y="20093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USCRI_Mark_Reversed_Ou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6076462" y="0"/>
            <a:ext cx="3080564" cy="6871026"/>
          </a:xfrm>
          <a:custGeom>
            <a:avLst/>
            <a:gdLst>
              <a:gd name="connsiteX0" fmla="*/ 0 w 3080564"/>
              <a:gd name="connsiteY0" fmla="*/ 0 h 6871026"/>
              <a:gd name="connsiteX1" fmla="*/ 1621692 w 3080564"/>
              <a:gd name="connsiteY1" fmla="*/ 6864513 h 6871026"/>
              <a:gd name="connsiteX2" fmla="*/ 3080564 w 3080564"/>
              <a:gd name="connsiteY2" fmla="*/ 6871026 h 6871026"/>
              <a:gd name="connsiteX3" fmla="*/ 3067538 w 3080564"/>
              <a:gd name="connsiteY3" fmla="*/ 0 h 6871026"/>
              <a:gd name="connsiteX4" fmla="*/ 0 w 3080564"/>
              <a:gd name="connsiteY4" fmla="*/ 0 h 68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0564" h="6871026">
                <a:moveTo>
                  <a:pt x="0" y="0"/>
                </a:moveTo>
                <a:lnTo>
                  <a:pt x="1621692" y="6864513"/>
                </a:lnTo>
                <a:lnTo>
                  <a:pt x="3080564" y="6871026"/>
                </a:lnTo>
                <a:lnTo>
                  <a:pt x="30675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9530" y="2913276"/>
            <a:ext cx="4214812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400" cap="all" baseline="0">
                <a:solidFill>
                  <a:srgbClr val="FFFFFE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79530" y="1729376"/>
            <a:ext cx="5783456" cy="1171586"/>
          </a:xfrm>
        </p:spPr>
        <p:txBody>
          <a:bodyPr>
            <a:noAutofit/>
          </a:bodyPr>
          <a:lstStyle>
            <a:lvl1pPr>
              <a:defRPr sz="3600" b="1" cap="all" baseline="0">
                <a:solidFill>
                  <a:srgbClr val="FFFFFE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9965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353E4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79614" y="4429306"/>
            <a:ext cx="9310521" cy="2428693"/>
          </a:xfrm>
          <a:custGeom>
            <a:avLst/>
            <a:gdLst>
              <a:gd name="connsiteX0" fmla="*/ 18954 w 9180329"/>
              <a:gd name="connsiteY0" fmla="*/ 2009300 h 2394732"/>
              <a:gd name="connsiteX1" fmla="*/ 9180329 w 9180329"/>
              <a:gd name="connsiteY1" fmla="*/ 0 h 2394732"/>
              <a:gd name="connsiteX2" fmla="*/ 9161375 w 9180329"/>
              <a:gd name="connsiteY2" fmla="*/ 2394732 h 2394732"/>
              <a:gd name="connsiteX3" fmla="*/ 0 w 9180329"/>
              <a:gd name="connsiteY3" fmla="*/ 2388414 h 2394732"/>
              <a:gd name="connsiteX4" fmla="*/ 18954 w 9180329"/>
              <a:gd name="connsiteY4" fmla="*/ 2009300 h 2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0329" h="2394732">
                <a:moveTo>
                  <a:pt x="18954" y="2009300"/>
                </a:moveTo>
                <a:lnTo>
                  <a:pt x="9180329" y="0"/>
                </a:lnTo>
                <a:lnTo>
                  <a:pt x="9161375" y="2394732"/>
                </a:lnTo>
                <a:lnTo>
                  <a:pt x="0" y="2388414"/>
                </a:lnTo>
                <a:lnTo>
                  <a:pt x="18954" y="200930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USCRI_Mark_Reversed_Ou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6106890" y="0"/>
            <a:ext cx="3080564" cy="6871026"/>
          </a:xfrm>
          <a:custGeom>
            <a:avLst/>
            <a:gdLst>
              <a:gd name="connsiteX0" fmla="*/ 0 w 3080564"/>
              <a:gd name="connsiteY0" fmla="*/ 0 h 6871026"/>
              <a:gd name="connsiteX1" fmla="*/ 1621692 w 3080564"/>
              <a:gd name="connsiteY1" fmla="*/ 6864513 h 6871026"/>
              <a:gd name="connsiteX2" fmla="*/ 3080564 w 3080564"/>
              <a:gd name="connsiteY2" fmla="*/ 6871026 h 6871026"/>
              <a:gd name="connsiteX3" fmla="*/ 3067538 w 3080564"/>
              <a:gd name="connsiteY3" fmla="*/ 0 h 6871026"/>
              <a:gd name="connsiteX4" fmla="*/ 0 w 3080564"/>
              <a:gd name="connsiteY4" fmla="*/ 0 h 68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0564" h="6871026">
                <a:moveTo>
                  <a:pt x="0" y="0"/>
                </a:moveTo>
                <a:lnTo>
                  <a:pt x="1621692" y="6864513"/>
                </a:lnTo>
                <a:lnTo>
                  <a:pt x="3080564" y="6871026"/>
                </a:lnTo>
                <a:lnTo>
                  <a:pt x="30675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579530" y="1729376"/>
            <a:ext cx="5783456" cy="1171586"/>
          </a:xfrm>
        </p:spPr>
        <p:txBody>
          <a:bodyPr>
            <a:noAutofit/>
          </a:bodyPr>
          <a:lstStyle>
            <a:lvl1pPr>
              <a:defRPr sz="3600" b="1" cap="all" baseline="0">
                <a:solidFill>
                  <a:srgbClr val="FFFFFE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9530" y="2913276"/>
            <a:ext cx="4214812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400" cap="all" baseline="0">
                <a:solidFill>
                  <a:srgbClr val="FFFFFE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3574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4ED0F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79614" y="4429306"/>
            <a:ext cx="9310521" cy="2428693"/>
          </a:xfrm>
          <a:custGeom>
            <a:avLst/>
            <a:gdLst>
              <a:gd name="connsiteX0" fmla="*/ 18954 w 9180329"/>
              <a:gd name="connsiteY0" fmla="*/ 2009300 h 2394732"/>
              <a:gd name="connsiteX1" fmla="*/ 9180329 w 9180329"/>
              <a:gd name="connsiteY1" fmla="*/ 0 h 2394732"/>
              <a:gd name="connsiteX2" fmla="*/ 9161375 w 9180329"/>
              <a:gd name="connsiteY2" fmla="*/ 2394732 h 2394732"/>
              <a:gd name="connsiteX3" fmla="*/ 0 w 9180329"/>
              <a:gd name="connsiteY3" fmla="*/ 2388414 h 2394732"/>
              <a:gd name="connsiteX4" fmla="*/ 18954 w 9180329"/>
              <a:gd name="connsiteY4" fmla="*/ 2009300 h 2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0329" h="2394732">
                <a:moveTo>
                  <a:pt x="18954" y="2009300"/>
                </a:moveTo>
                <a:lnTo>
                  <a:pt x="9180329" y="0"/>
                </a:lnTo>
                <a:lnTo>
                  <a:pt x="9161375" y="2394732"/>
                </a:lnTo>
                <a:lnTo>
                  <a:pt x="0" y="2388414"/>
                </a:lnTo>
                <a:lnTo>
                  <a:pt x="18954" y="2009300"/>
                </a:lnTo>
                <a:close/>
              </a:path>
            </a:pathLst>
          </a:custGeom>
          <a:solidFill>
            <a:schemeClr val="tx1">
              <a:lumMod val="20000"/>
              <a:lumOff val="80000"/>
              <a:alpha val="1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USCRI_Mark_Reversed_Ou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6076462" y="0"/>
            <a:ext cx="3080564" cy="6871026"/>
          </a:xfrm>
          <a:custGeom>
            <a:avLst/>
            <a:gdLst>
              <a:gd name="connsiteX0" fmla="*/ 0 w 3080564"/>
              <a:gd name="connsiteY0" fmla="*/ 0 h 6871026"/>
              <a:gd name="connsiteX1" fmla="*/ 1621692 w 3080564"/>
              <a:gd name="connsiteY1" fmla="*/ 6864513 h 6871026"/>
              <a:gd name="connsiteX2" fmla="*/ 3080564 w 3080564"/>
              <a:gd name="connsiteY2" fmla="*/ 6871026 h 6871026"/>
              <a:gd name="connsiteX3" fmla="*/ 3067538 w 3080564"/>
              <a:gd name="connsiteY3" fmla="*/ 0 h 6871026"/>
              <a:gd name="connsiteX4" fmla="*/ 0 w 3080564"/>
              <a:gd name="connsiteY4" fmla="*/ 0 h 68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0564" h="6871026">
                <a:moveTo>
                  <a:pt x="0" y="0"/>
                </a:moveTo>
                <a:lnTo>
                  <a:pt x="1621692" y="6864513"/>
                </a:lnTo>
                <a:lnTo>
                  <a:pt x="3080564" y="6871026"/>
                </a:lnTo>
                <a:lnTo>
                  <a:pt x="30675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20000"/>
              <a:lumOff val="80000"/>
              <a:alpha val="14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9530" y="2913276"/>
            <a:ext cx="4214812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400" cap="all" baseline="0">
                <a:solidFill>
                  <a:srgbClr val="FFFFFE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79530" y="1729376"/>
            <a:ext cx="5783456" cy="1171586"/>
          </a:xfrm>
        </p:spPr>
        <p:txBody>
          <a:bodyPr>
            <a:noAutofit/>
          </a:bodyPr>
          <a:lstStyle>
            <a:lvl1pPr>
              <a:defRPr sz="3600" b="1" cap="all" baseline="0">
                <a:solidFill>
                  <a:srgbClr val="FFFFFE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9390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rgbClr val="40BE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230907" cy="6858000"/>
          </a:xfrm>
          <a:prstGeom prst="rect">
            <a:avLst/>
          </a:prstGeom>
          <a:solidFill>
            <a:srgbClr val="40BEC0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79614" y="4429306"/>
            <a:ext cx="9310521" cy="2428693"/>
          </a:xfrm>
          <a:custGeom>
            <a:avLst/>
            <a:gdLst>
              <a:gd name="connsiteX0" fmla="*/ 18954 w 9180329"/>
              <a:gd name="connsiteY0" fmla="*/ 2009300 h 2394732"/>
              <a:gd name="connsiteX1" fmla="*/ 9180329 w 9180329"/>
              <a:gd name="connsiteY1" fmla="*/ 0 h 2394732"/>
              <a:gd name="connsiteX2" fmla="*/ 9161375 w 9180329"/>
              <a:gd name="connsiteY2" fmla="*/ 2394732 h 2394732"/>
              <a:gd name="connsiteX3" fmla="*/ 0 w 9180329"/>
              <a:gd name="connsiteY3" fmla="*/ 2388414 h 2394732"/>
              <a:gd name="connsiteX4" fmla="*/ 18954 w 9180329"/>
              <a:gd name="connsiteY4" fmla="*/ 2009300 h 2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0329" h="2394732">
                <a:moveTo>
                  <a:pt x="18954" y="2009300"/>
                </a:moveTo>
                <a:lnTo>
                  <a:pt x="9180329" y="0"/>
                </a:lnTo>
                <a:lnTo>
                  <a:pt x="9161375" y="2394732"/>
                </a:lnTo>
                <a:lnTo>
                  <a:pt x="0" y="2388414"/>
                </a:lnTo>
                <a:lnTo>
                  <a:pt x="18954" y="2009300"/>
                </a:lnTo>
                <a:close/>
              </a:path>
            </a:pathLst>
          </a:custGeom>
          <a:solidFill>
            <a:schemeClr val="bg1">
              <a:lumMod val="20000"/>
              <a:lumOff val="80000"/>
              <a:alpha val="1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 descr="USCRI_Mark_Reversed_Ou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6139636" y="0"/>
            <a:ext cx="3080564" cy="6871026"/>
          </a:xfrm>
          <a:custGeom>
            <a:avLst/>
            <a:gdLst>
              <a:gd name="connsiteX0" fmla="*/ 0 w 3080564"/>
              <a:gd name="connsiteY0" fmla="*/ 0 h 6871026"/>
              <a:gd name="connsiteX1" fmla="*/ 1621692 w 3080564"/>
              <a:gd name="connsiteY1" fmla="*/ 6864513 h 6871026"/>
              <a:gd name="connsiteX2" fmla="*/ 3080564 w 3080564"/>
              <a:gd name="connsiteY2" fmla="*/ 6871026 h 6871026"/>
              <a:gd name="connsiteX3" fmla="*/ 3067538 w 3080564"/>
              <a:gd name="connsiteY3" fmla="*/ 0 h 6871026"/>
              <a:gd name="connsiteX4" fmla="*/ 0 w 3080564"/>
              <a:gd name="connsiteY4" fmla="*/ 0 h 68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0564" h="6871026">
                <a:moveTo>
                  <a:pt x="0" y="0"/>
                </a:moveTo>
                <a:lnTo>
                  <a:pt x="1621692" y="6864513"/>
                </a:lnTo>
                <a:lnTo>
                  <a:pt x="3080564" y="6871026"/>
                </a:lnTo>
                <a:lnTo>
                  <a:pt x="30675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40000"/>
              <a:lumOff val="60000"/>
              <a:alpha val="14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9530" y="2913276"/>
            <a:ext cx="4214812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400" cap="all" baseline="0">
                <a:solidFill>
                  <a:srgbClr val="FFFFFE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79530" y="1729376"/>
            <a:ext cx="5783456" cy="1171586"/>
          </a:xfrm>
        </p:spPr>
        <p:txBody>
          <a:bodyPr>
            <a:noAutofit/>
          </a:bodyPr>
          <a:lstStyle>
            <a:lvl1pPr>
              <a:defRPr sz="3600" b="1" cap="all" baseline="0">
                <a:solidFill>
                  <a:srgbClr val="FFFFFE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17270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ph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 flipV="1">
            <a:off x="-16490" y="-21782"/>
            <a:ext cx="9185281" cy="1070762"/>
          </a:xfrm>
          <a:custGeom>
            <a:avLst/>
            <a:gdLst>
              <a:gd name="connsiteX0" fmla="*/ 18954 w 9180329"/>
              <a:gd name="connsiteY0" fmla="*/ 2009300 h 2394732"/>
              <a:gd name="connsiteX1" fmla="*/ 9180329 w 9180329"/>
              <a:gd name="connsiteY1" fmla="*/ 0 h 2394732"/>
              <a:gd name="connsiteX2" fmla="*/ 9161375 w 9180329"/>
              <a:gd name="connsiteY2" fmla="*/ 2394732 h 2394732"/>
              <a:gd name="connsiteX3" fmla="*/ 0 w 9180329"/>
              <a:gd name="connsiteY3" fmla="*/ 2388414 h 2394732"/>
              <a:gd name="connsiteX4" fmla="*/ 18954 w 9180329"/>
              <a:gd name="connsiteY4" fmla="*/ 2009300 h 2394732"/>
              <a:gd name="connsiteX0" fmla="*/ 18954 w 9200575"/>
              <a:gd name="connsiteY0" fmla="*/ 2009300 h 2394732"/>
              <a:gd name="connsiteX1" fmla="*/ 9180329 w 9200575"/>
              <a:gd name="connsiteY1" fmla="*/ 0 h 2394732"/>
              <a:gd name="connsiteX2" fmla="*/ 9200575 w 9200575"/>
              <a:gd name="connsiteY2" fmla="*/ 2394732 h 2394732"/>
              <a:gd name="connsiteX3" fmla="*/ 0 w 9200575"/>
              <a:gd name="connsiteY3" fmla="*/ 2388414 h 2394732"/>
              <a:gd name="connsiteX4" fmla="*/ 18954 w 9200575"/>
              <a:gd name="connsiteY4" fmla="*/ 2009300 h 2394732"/>
              <a:gd name="connsiteX0" fmla="*/ 0 w 9181621"/>
              <a:gd name="connsiteY0" fmla="*/ 2009300 h 2394732"/>
              <a:gd name="connsiteX1" fmla="*/ 9161375 w 9181621"/>
              <a:gd name="connsiteY1" fmla="*/ 0 h 2394732"/>
              <a:gd name="connsiteX2" fmla="*/ 9181621 w 9181621"/>
              <a:gd name="connsiteY2" fmla="*/ 2394732 h 2394732"/>
              <a:gd name="connsiteX3" fmla="*/ 163982 w 9181621"/>
              <a:gd name="connsiteY3" fmla="*/ 2358776 h 2394732"/>
              <a:gd name="connsiteX4" fmla="*/ 0 w 9181621"/>
              <a:gd name="connsiteY4" fmla="*/ 2009300 h 2394732"/>
              <a:gd name="connsiteX0" fmla="*/ 0 w 9037886"/>
              <a:gd name="connsiteY0" fmla="*/ 1950025 h 2394732"/>
              <a:gd name="connsiteX1" fmla="*/ 9017640 w 9037886"/>
              <a:gd name="connsiteY1" fmla="*/ 0 h 2394732"/>
              <a:gd name="connsiteX2" fmla="*/ 9037886 w 9037886"/>
              <a:gd name="connsiteY2" fmla="*/ 2394732 h 2394732"/>
              <a:gd name="connsiteX3" fmla="*/ 20247 w 9037886"/>
              <a:gd name="connsiteY3" fmla="*/ 2358776 h 2394732"/>
              <a:gd name="connsiteX4" fmla="*/ 0 w 9037886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18954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18954 w 9056840"/>
              <a:gd name="connsiteY4" fmla="*/ 1950025 h 2394732"/>
              <a:gd name="connsiteX0" fmla="*/ 5888 w 9056840"/>
              <a:gd name="connsiteY0" fmla="*/ 1950025 h 2394732"/>
              <a:gd name="connsiteX1" fmla="*/ 9036594 w 9056840"/>
              <a:gd name="connsiteY1" fmla="*/ 0 h 2394732"/>
              <a:gd name="connsiteX2" fmla="*/ 9056840 w 9056840"/>
              <a:gd name="connsiteY2" fmla="*/ 2394732 h 2394732"/>
              <a:gd name="connsiteX3" fmla="*/ 0 w 9056840"/>
              <a:gd name="connsiteY3" fmla="*/ 2358776 h 2394732"/>
              <a:gd name="connsiteX4" fmla="*/ 5888 w 9056840"/>
              <a:gd name="connsiteY4" fmla="*/ 1950025 h 239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6840" h="2394732">
                <a:moveTo>
                  <a:pt x="5888" y="1950025"/>
                </a:moveTo>
                <a:lnTo>
                  <a:pt x="9036594" y="0"/>
                </a:lnTo>
                <a:lnTo>
                  <a:pt x="9056840" y="2394732"/>
                </a:lnTo>
                <a:lnTo>
                  <a:pt x="0" y="2358776"/>
                </a:lnTo>
                <a:cubicBezTo>
                  <a:pt x="1963" y="2222526"/>
                  <a:pt x="3925" y="2086275"/>
                  <a:pt x="5888" y="1950025"/>
                </a:cubicBezTo>
                <a:close/>
              </a:path>
            </a:pathLst>
          </a:custGeom>
          <a:solidFill>
            <a:srgbClr val="DB4C3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8474" y="1905000"/>
            <a:ext cx="2860272" cy="4140200"/>
          </a:xfrm>
        </p:spPr>
        <p:txBody>
          <a:bodyPr>
            <a:normAutofit/>
          </a:bodyPr>
          <a:lstStyle>
            <a:lvl1pPr marL="0" indent="0">
              <a:buClr>
                <a:schemeClr val="tx2"/>
              </a:buClr>
              <a:buNone/>
              <a:defRPr sz="1800" baseline="0">
                <a:solidFill>
                  <a:srgbClr val="6D6661"/>
                </a:solidFill>
              </a:defRPr>
            </a:lvl1pPr>
            <a:lvl2pPr>
              <a:buClr>
                <a:schemeClr val="bg2"/>
              </a:buClr>
              <a:defRPr sz="1800">
                <a:solidFill>
                  <a:srgbClr val="6D6661"/>
                </a:solidFill>
              </a:defRPr>
            </a:lvl2pPr>
            <a:lvl3pPr>
              <a:buClr>
                <a:schemeClr val="tx2"/>
              </a:buClr>
              <a:defRPr sz="1800">
                <a:solidFill>
                  <a:srgbClr val="6D6661"/>
                </a:solidFill>
              </a:defRPr>
            </a:lvl3pPr>
            <a:lvl4pPr>
              <a:buClr>
                <a:schemeClr val="bg2"/>
              </a:buClr>
              <a:defRPr sz="1800">
                <a:solidFill>
                  <a:srgbClr val="6D6661"/>
                </a:solidFill>
              </a:defRPr>
            </a:lvl4pPr>
            <a:lvl5pPr>
              <a:buClr>
                <a:schemeClr val="tx2"/>
              </a:buClr>
              <a:defRPr sz="1800">
                <a:solidFill>
                  <a:srgbClr val="6D666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Text Content</a:t>
            </a:r>
            <a:endParaRPr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07027026"/>
              </p:ext>
            </p:extLst>
          </p:nvPr>
        </p:nvGraphicFramePr>
        <p:xfrm>
          <a:off x="3558642" y="2218055"/>
          <a:ext cx="5294006" cy="3529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787406"/>
            <a:ext cx="7533261" cy="1116106"/>
          </a:xfrm>
        </p:spPr>
        <p:txBody>
          <a:bodyPr/>
          <a:lstStyle>
            <a:lvl1pPr>
              <a:defRPr b="1" cap="all" baseline="0">
                <a:solidFill>
                  <a:srgbClr val="353E4A"/>
                </a:solidFill>
              </a:defRPr>
            </a:lvl1pPr>
          </a:lstStyle>
          <a:p>
            <a:r>
              <a:rPr lang="en-US"/>
              <a:t>GRAPH TITLE</a:t>
            </a:r>
          </a:p>
        </p:txBody>
      </p:sp>
      <p:pic>
        <p:nvPicPr>
          <p:cNvPr id="14" name="Picture 13" descr="USCRI_Mark_Reversed_Ou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114802"/>
            <a:ext cx="985181" cy="776203"/>
          </a:xfrm>
          <a:prstGeom prst="rect">
            <a:avLst/>
          </a:prstGeom>
        </p:spPr>
      </p:pic>
      <p:sp>
        <p:nvSpPr>
          <p:cNvPr id="18" name="Chart Placeholder 17"/>
          <p:cNvSpPr>
            <a:spLocks noGrp="1"/>
          </p:cNvSpPr>
          <p:nvPr>
            <p:ph type="chart" sz="quarter" idx="12" hasCustomPrompt="1"/>
          </p:nvPr>
        </p:nvSpPr>
        <p:spPr>
          <a:xfrm>
            <a:off x="3449638" y="1905000"/>
            <a:ext cx="5008562" cy="4140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Graph</a:t>
            </a:r>
          </a:p>
        </p:txBody>
      </p:sp>
      <p:sp>
        <p:nvSpPr>
          <p:cNvPr id="20" name="Freeform 19"/>
          <p:cNvSpPr/>
          <p:nvPr/>
        </p:nvSpPr>
        <p:spPr>
          <a:xfrm>
            <a:off x="-18955" y="6343828"/>
            <a:ext cx="2034458" cy="524440"/>
          </a:xfrm>
          <a:custGeom>
            <a:avLst/>
            <a:gdLst>
              <a:gd name="connsiteX0" fmla="*/ 18955 w 2034458"/>
              <a:gd name="connsiteY0" fmla="*/ 0 h 524440"/>
              <a:gd name="connsiteX1" fmla="*/ 2034458 w 2034458"/>
              <a:gd name="connsiteY1" fmla="*/ 524440 h 524440"/>
              <a:gd name="connsiteX2" fmla="*/ 0 w 2034458"/>
              <a:gd name="connsiteY2" fmla="*/ 524440 h 524440"/>
              <a:gd name="connsiteX3" fmla="*/ 18955 w 2034458"/>
              <a:gd name="connsiteY3" fmla="*/ 0 h 52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58" h="524440">
                <a:moveTo>
                  <a:pt x="18955" y="0"/>
                </a:moveTo>
                <a:lnTo>
                  <a:pt x="2034458" y="524440"/>
                </a:lnTo>
                <a:lnTo>
                  <a:pt x="0" y="524440"/>
                </a:lnTo>
                <a:lnTo>
                  <a:pt x="18955" y="0"/>
                </a:lnTo>
                <a:close/>
              </a:path>
            </a:pathLst>
          </a:custGeom>
          <a:solidFill>
            <a:srgbClr val="353E4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7"/>
          <p:cNvSpPr txBox="1">
            <a:spLocks/>
          </p:cNvSpPr>
          <p:nvPr/>
        </p:nvSpPr>
        <p:spPr>
          <a:xfrm>
            <a:off x="144655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lide Number Placeholder 7"/>
          <p:cNvSpPr txBox="1">
            <a:spLocks/>
          </p:cNvSpPr>
          <p:nvPr/>
        </p:nvSpPr>
        <p:spPr>
          <a:xfrm>
            <a:off x="6849762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  <p:graphicFrame>
        <p:nvGraphicFramePr>
          <p:cNvPr id="16" name="Chart 15"/>
          <p:cNvGraphicFramePr/>
          <p:nvPr userDrawn="1">
            <p:extLst>
              <p:ext uri="{D42A27DB-BD31-4B8C-83A1-F6EECF244321}">
                <p14:modId xmlns:p14="http://schemas.microsoft.com/office/powerpoint/2010/main" val="2589071676"/>
              </p:ext>
            </p:extLst>
          </p:nvPr>
        </p:nvGraphicFramePr>
        <p:xfrm>
          <a:off x="3558642" y="2218055"/>
          <a:ext cx="5294006" cy="3529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Slide Number Placeholder 7"/>
          <p:cNvSpPr txBox="1">
            <a:spLocks/>
          </p:cNvSpPr>
          <p:nvPr userDrawn="1"/>
        </p:nvSpPr>
        <p:spPr>
          <a:xfrm>
            <a:off x="144655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Slide Number Placeholder 7"/>
          <p:cNvSpPr txBox="1">
            <a:spLocks/>
          </p:cNvSpPr>
          <p:nvPr userDrawn="1"/>
        </p:nvSpPr>
        <p:spPr>
          <a:xfrm>
            <a:off x="6849762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>
                <a:solidFill>
                  <a:schemeClr val="tx1"/>
                </a:solidFill>
                <a:latin typeface="Lucida Sans" panose="020B0602030504020204" pitchFamily="34" charset="0"/>
              </a:rPr>
              <a:t>refugees.org</a:t>
            </a:r>
          </a:p>
        </p:txBody>
      </p:sp>
    </p:spTree>
    <p:extLst>
      <p:ext uri="{BB962C8B-B14F-4D97-AF65-F5344CB8AC3E}">
        <p14:creationId xmlns:p14="http://schemas.microsoft.com/office/powerpoint/2010/main" val="2666670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TITLE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98474" y="64321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5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7" r:id="rId5"/>
    <p:sldLayoutId id="2147483686" r:id="rId6"/>
    <p:sldLayoutId id="2147483689" r:id="rId7"/>
    <p:sldLayoutId id="2147483688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600" b="1" kern="1200">
          <a:solidFill>
            <a:srgbClr val="353E4A"/>
          </a:solidFill>
          <a:latin typeface="Lucida Sans"/>
          <a:ea typeface="+mj-ea"/>
          <a:cs typeface="Lucida Sans"/>
        </a:defRPr>
      </a:lvl1pPr>
    </p:titleStyle>
    <p:bodyStyle>
      <a:lvl1pPr marL="228600" indent="-228600" algn="l" defTabSz="914400" rtl="0" eaLnBrk="1" latinLnBrk="0" hangingPunct="1">
        <a:spcBef>
          <a:spcPts val="500"/>
        </a:spcBef>
        <a:buClr>
          <a:srgbClr val="353E4A"/>
        </a:buClr>
        <a:buSzPct val="75000"/>
        <a:buFont typeface="Wingdings" pitchFamily="2" charset="2"/>
        <a:buChar char="n"/>
        <a:defRPr sz="2000" kern="1200">
          <a:solidFill>
            <a:schemeClr val="accent5"/>
          </a:solidFill>
          <a:latin typeface="Lucida Sans"/>
          <a:ea typeface="+mn-ea"/>
          <a:cs typeface="Lucida Sans"/>
        </a:defRPr>
      </a:lvl1pPr>
      <a:lvl2pPr marL="457200" indent="-228600" algn="l" defTabSz="914400" rtl="0" eaLnBrk="1" latinLnBrk="0" hangingPunct="1">
        <a:spcBef>
          <a:spcPts val="500"/>
        </a:spcBef>
        <a:buClr>
          <a:srgbClr val="353E4A"/>
        </a:buClr>
        <a:buSzPct val="75000"/>
        <a:buFont typeface="Wingdings" pitchFamily="2" charset="2"/>
        <a:buChar char="n"/>
        <a:defRPr sz="1800" kern="1200">
          <a:solidFill>
            <a:schemeClr val="accent5"/>
          </a:solidFill>
          <a:latin typeface="Lucida Sans"/>
          <a:ea typeface="+mn-ea"/>
          <a:cs typeface="Lucida Sans"/>
        </a:defRPr>
      </a:lvl2pPr>
      <a:lvl3pPr marL="685800" indent="-228600" algn="l" defTabSz="914400" rtl="0" eaLnBrk="1" latinLnBrk="0" hangingPunct="1">
        <a:spcBef>
          <a:spcPts val="500"/>
        </a:spcBef>
        <a:buClr>
          <a:srgbClr val="353E4A"/>
        </a:buClr>
        <a:buSzPct val="75000"/>
        <a:buFont typeface="Wingdings" pitchFamily="2" charset="2"/>
        <a:buChar char="n"/>
        <a:defRPr sz="1800" kern="1200">
          <a:solidFill>
            <a:schemeClr val="accent5"/>
          </a:solidFill>
          <a:latin typeface="Lucida Sans"/>
          <a:ea typeface="+mn-ea"/>
          <a:cs typeface="Lucida Sans"/>
        </a:defRPr>
      </a:lvl3pPr>
      <a:lvl4pPr marL="914400" indent="-228600" algn="l" defTabSz="914400" rtl="0" eaLnBrk="1" latinLnBrk="0" hangingPunct="1">
        <a:spcBef>
          <a:spcPts val="500"/>
        </a:spcBef>
        <a:buClr>
          <a:srgbClr val="353E4A"/>
        </a:buClr>
        <a:buSzPct val="75000"/>
        <a:buFont typeface="Wingdings" pitchFamily="2" charset="2"/>
        <a:buChar char="n"/>
        <a:defRPr sz="1800" kern="1200">
          <a:solidFill>
            <a:schemeClr val="accent5"/>
          </a:solidFill>
          <a:latin typeface="Lucida Sans"/>
          <a:ea typeface="+mn-ea"/>
          <a:cs typeface="Lucida Sans"/>
        </a:defRPr>
      </a:lvl4pPr>
      <a:lvl5pPr marL="1143000" indent="-228600" algn="l" defTabSz="914400" rtl="0" eaLnBrk="1" latinLnBrk="0" hangingPunct="1">
        <a:spcBef>
          <a:spcPts val="500"/>
        </a:spcBef>
        <a:buClr>
          <a:srgbClr val="353E4A"/>
        </a:buClr>
        <a:buSzPct val="75000"/>
        <a:buFont typeface="Wingdings" pitchFamily="2" charset="2"/>
        <a:buChar char="n"/>
        <a:defRPr sz="1800" kern="1200">
          <a:solidFill>
            <a:schemeClr val="accent5"/>
          </a:solidFill>
          <a:latin typeface="Lucida Sans"/>
          <a:ea typeface="+mn-ea"/>
          <a:cs typeface="Lucida San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3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9.jpeg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microsoft.com/office/2007/relationships/hdphoto" Target="../media/hdphoto5.wdp"/><Relationship Id="rId12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microsoft.com/office/2007/relationships/hdphoto" Target="../media/hdphoto2.wdp"/><Relationship Id="rId5" Type="http://schemas.microsoft.com/office/2007/relationships/hdphoto" Target="../media/hdphoto4.wdp"/><Relationship Id="rId10" Type="http://schemas.openxmlformats.org/officeDocument/2006/relationships/image" Target="../media/image16.png"/><Relationship Id="rId4" Type="http://schemas.openxmlformats.org/officeDocument/2006/relationships/image" Target="../media/image27.png"/><Relationship Id="rId9" Type="http://schemas.microsoft.com/office/2007/relationships/hdphoto" Target="../media/hdphoto6.wdp"/><Relationship Id="rId1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998" y="1753088"/>
            <a:ext cx="5783456" cy="1171586"/>
          </a:xfrm>
        </p:spPr>
        <p:txBody>
          <a:bodyPr/>
          <a:lstStyle/>
          <a:p>
            <a:r>
              <a:rPr lang="en-US" dirty="0">
                <a:latin typeface="Avenir"/>
              </a:rPr>
              <a:t> hygiene </a:t>
            </a:r>
            <a:br>
              <a:rPr lang="en-US" dirty="0">
                <a:latin typeface="Avenir"/>
              </a:rPr>
            </a:br>
            <a:r>
              <a:rPr lang="en-US" dirty="0">
                <a:latin typeface="Avenir"/>
              </a:rPr>
              <a:t>practices</a:t>
            </a:r>
            <a:endParaRPr lang="en-US" dirty="0">
              <a:latin typeface="Avenir" panose="020B0503020203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63981" y="3431370"/>
            <a:ext cx="4214812" cy="131603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latin typeface="+mj-lt"/>
            </a:endParaRPr>
          </a:p>
        </p:txBody>
      </p:sp>
      <p:pic>
        <p:nvPicPr>
          <p:cNvPr id="3" name="Picture 2" descr="Portrait Of Cheerful Mixed Age Range Multi Ethnic Women Celebrating  International Womens Day Stock Photo - Download Image Now - iStock">
            <a:extLst>
              <a:ext uri="{FF2B5EF4-FFF2-40B4-BE49-F238E27FC236}">
                <a16:creationId xmlns:a16="http://schemas.microsoft.com/office/drawing/2014/main" id="{B888C6A1-454A-48FD-803C-FF6E8BC81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973" y="3271719"/>
            <a:ext cx="4805345" cy="320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15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4CC250-314E-EC5A-8694-BE0F08BDD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202AD8E-4C7C-4A1B-89B1-9A0997F4F30E}"/>
              </a:ext>
            </a:extLst>
          </p:cNvPr>
          <p:cNvSpPr>
            <a:spLocks noGrp="1"/>
          </p:cNvSpPr>
          <p:nvPr/>
        </p:nvSpPr>
        <p:spPr>
          <a:xfrm>
            <a:off x="146939" y="899636"/>
            <a:ext cx="7686893" cy="118903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95BA5A"/>
                </a:solidFill>
              </a:rPr>
              <a:t>Deodorant and Antiperspirant 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5A8ACB1-6D36-496B-91DD-D1C3128C1C73}"/>
              </a:ext>
            </a:extLst>
          </p:cNvPr>
          <p:cNvSpPr>
            <a:spLocks noGrp="1"/>
          </p:cNvSpPr>
          <p:nvPr/>
        </p:nvSpPr>
        <p:spPr>
          <a:xfrm>
            <a:off x="146049" y="1492531"/>
            <a:ext cx="8721810" cy="32766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accent4"/>
                </a:solidFill>
              </a:rPr>
              <a:t>Purpose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accent4"/>
                </a:solidFill>
                <a:ea typeface="+mn-lt"/>
                <a:cs typeface="+mn-lt"/>
              </a:rPr>
              <a:t>Preventing Body Odor:</a:t>
            </a:r>
            <a:r>
              <a:rPr lang="en-US" b="0">
                <a:solidFill>
                  <a:schemeClr val="accent4"/>
                </a:solidFill>
                <a:ea typeface="+mn-lt"/>
                <a:cs typeface="+mn-lt"/>
              </a:rPr>
              <a:t> Deodorants mask or neutralize body odor </a:t>
            </a:r>
            <a:r>
              <a:rPr lang="en-US">
                <a:solidFill>
                  <a:schemeClr val="accent4"/>
                </a:solidFill>
                <a:ea typeface="+mn-lt"/>
                <a:cs typeface="+mn-lt"/>
              </a:rPr>
              <a:t>caused by sweat and bacteria</a:t>
            </a:r>
            <a:r>
              <a:rPr lang="en-US" b="0">
                <a:solidFill>
                  <a:schemeClr val="accent4"/>
                </a:solidFill>
                <a:ea typeface="+mn-lt"/>
                <a:cs typeface="+mn-lt"/>
              </a:rPr>
              <a:t>.</a:t>
            </a:r>
            <a:endParaRPr lang="en-US">
              <a:solidFill>
                <a:schemeClr val="accent4"/>
              </a:solidFill>
              <a:ea typeface="+mn-lt"/>
              <a:cs typeface="+mn-lt"/>
            </a:endParaRPr>
          </a:p>
          <a:p>
            <a:pPr marL="514350" lvl="1">
              <a:buFont typeface="Courier New"/>
              <a:buChar char="o"/>
            </a:pPr>
            <a:r>
              <a:rPr lang="en-US" b="1">
                <a:solidFill>
                  <a:schemeClr val="accent4"/>
                </a:solidFill>
                <a:ea typeface="+mn-lt"/>
                <a:cs typeface="+mn-lt"/>
              </a:rPr>
              <a:t>Forms:</a:t>
            </a:r>
            <a:r>
              <a:rPr lang="en-US">
                <a:solidFill>
                  <a:schemeClr val="accent4"/>
                </a:solidFill>
                <a:ea typeface="+mn-lt"/>
                <a:cs typeface="+mn-lt"/>
              </a:rPr>
              <a:t> Roll-on, stick, spray, gel, and cream.</a:t>
            </a:r>
            <a:endParaRPr lang="en-US" b="0">
              <a:solidFill>
                <a:schemeClr val="accent4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accent4"/>
                </a:solidFill>
                <a:ea typeface="+mn-lt"/>
                <a:cs typeface="+mn-lt"/>
              </a:rPr>
              <a:t>Controlling Sweat: </a:t>
            </a:r>
            <a:r>
              <a:rPr lang="en-US" b="0">
                <a:solidFill>
                  <a:schemeClr val="accent4"/>
                </a:solidFill>
                <a:ea typeface="+mn-lt"/>
                <a:cs typeface="+mn-lt"/>
              </a:rPr>
              <a:t>Antiperspirants reduce the amount of sweat produced by blocking sweat</a:t>
            </a:r>
            <a:r>
              <a:rPr lang="en-US">
                <a:solidFill>
                  <a:schemeClr val="accent4"/>
                </a:solidFill>
                <a:ea typeface="+mn-lt"/>
                <a:cs typeface="+mn-lt"/>
              </a:rPr>
              <a:t> </a:t>
            </a:r>
            <a:r>
              <a:rPr lang="en-US" b="0">
                <a:solidFill>
                  <a:schemeClr val="accent4"/>
                </a:solidFill>
                <a:ea typeface="+mn-lt"/>
                <a:cs typeface="+mn-lt"/>
              </a:rPr>
              <a:t>glands.</a:t>
            </a:r>
            <a:endParaRPr lang="en-US">
              <a:solidFill>
                <a:schemeClr val="accent4"/>
              </a:solidFill>
              <a:cs typeface="Segoe UI"/>
            </a:endParaRPr>
          </a:p>
          <a:p>
            <a:pPr marL="514350" lvl="1" indent="-285750">
              <a:buFont typeface="Courier New"/>
              <a:buChar char="o"/>
            </a:pPr>
            <a:r>
              <a:rPr lang="en-US">
                <a:solidFill>
                  <a:schemeClr val="accent4"/>
                </a:solidFill>
                <a:ea typeface="+mn-lt"/>
                <a:cs typeface="+mn-lt"/>
              </a:rPr>
              <a:t>Similar to deodorants – roll-on, stick, spray, gel, and cream.</a:t>
            </a:r>
            <a:endParaRPr lang="en-US">
              <a:solidFill>
                <a:schemeClr val="accent4"/>
              </a:solidFill>
              <a:cs typeface="Segoe UI"/>
            </a:endParaRPr>
          </a:p>
          <a:p>
            <a:endParaRPr lang="en-US" altLang="en-US">
              <a:solidFill>
                <a:schemeClr val="accent4"/>
              </a:solidFill>
              <a:cs typeface="Segoe UI"/>
            </a:endParaRPr>
          </a:p>
        </p:txBody>
      </p:sp>
      <p:pic>
        <p:nvPicPr>
          <p:cNvPr id="2" name="Picture 1" descr="The Best Clinical Strength Deodorants We Tested, 55% OFF">
            <a:extLst>
              <a:ext uri="{FF2B5EF4-FFF2-40B4-BE49-F238E27FC236}">
                <a16:creationId xmlns:a16="http://schemas.microsoft.com/office/drawing/2014/main" id="{20532A5B-82B6-F42F-6545-CA63F174E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9290" y="4151486"/>
            <a:ext cx="3417757" cy="227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26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2A686A-033D-6286-629C-4F97BFFB2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>
                <a:solidFill>
                  <a:srgbClr val="23211D"/>
                </a:solidFill>
              </a:rPr>
              <a:pPr/>
              <a:t>11</a:t>
            </a:fld>
            <a:endParaRPr lang="en-US">
              <a:solidFill>
                <a:srgbClr val="23211D"/>
              </a:solidFill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202AD8E-4C7C-4A1B-89B1-9A0997F4F30E}"/>
              </a:ext>
            </a:extLst>
          </p:cNvPr>
          <p:cNvSpPr>
            <a:spLocks noGrp="1"/>
          </p:cNvSpPr>
          <p:nvPr/>
        </p:nvSpPr>
        <p:spPr>
          <a:xfrm>
            <a:off x="143417" y="1010276"/>
            <a:ext cx="7686893" cy="118903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95BA5A"/>
                </a:solidFill>
              </a:rPr>
              <a:t>Deodorant and Antiperspirant 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5A8ACB1-6D36-496B-91DD-D1C3128C1C73}"/>
              </a:ext>
            </a:extLst>
          </p:cNvPr>
          <p:cNvSpPr>
            <a:spLocks noGrp="1"/>
          </p:cNvSpPr>
          <p:nvPr/>
        </p:nvSpPr>
        <p:spPr>
          <a:xfrm>
            <a:off x="433048" y="1976652"/>
            <a:ext cx="8095012" cy="509143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rgbClr val="23211D"/>
                </a:solidFill>
              </a:rPr>
              <a:t>Application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When to Apply:</a:t>
            </a:r>
            <a:r>
              <a:rPr lang="en-US" b="0">
                <a:solidFill>
                  <a:srgbClr val="23211D"/>
                </a:solidFill>
                <a:ea typeface="+mn-lt"/>
                <a:cs typeface="+mn-lt"/>
              </a:rPr>
              <a:t> Best applied to clean, dry skin. Ideally, apply after showering and drying off.</a:t>
            </a:r>
            <a:endParaRPr lang="en-US">
              <a:solidFill>
                <a:srgbClr val="23211D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How to Apply</a:t>
            </a: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:</a:t>
            </a:r>
            <a:endParaRPr lang="en-US">
              <a:solidFill>
                <a:srgbClr val="23211D"/>
              </a:solidFill>
              <a:ea typeface="+mn-lt"/>
              <a:cs typeface="+mn-lt"/>
            </a:endParaRPr>
          </a:p>
          <a:p>
            <a:pPr lvl="1"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Roll-on and Stick: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Glide over underarms evenly. Ensure full coverage but avoid over-application to prevent residue.</a:t>
            </a:r>
          </a:p>
          <a:p>
            <a:pPr lvl="1"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Spray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: Hold the can 6 inches away from </a:t>
            </a:r>
            <a:r>
              <a:rPr lang="en-US" b="0">
                <a:solidFill>
                  <a:srgbClr val="23211D"/>
                </a:solidFill>
                <a:ea typeface="+mn-lt"/>
                <a:cs typeface="+mn-lt"/>
              </a:rPr>
              <a:t>the 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underarm and spray for 2-3 seconds.</a:t>
            </a:r>
            <a:endParaRPr lang="en-US">
              <a:solidFill>
                <a:srgbClr val="23211D"/>
              </a:solidFill>
            </a:endParaRPr>
          </a:p>
          <a:p>
            <a:pPr lvl="1"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Gel and Cream: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Squeeze a small </a:t>
            </a:r>
            <a:r>
              <a:rPr lang="en-US" b="0">
                <a:solidFill>
                  <a:srgbClr val="23211D"/>
                </a:solidFill>
                <a:ea typeface="+mn-lt"/>
                <a:cs typeface="+mn-lt"/>
              </a:rPr>
              <a:t>amount 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and rub it into the underarm area until fully absorbed</a:t>
            </a:r>
            <a:r>
              <a:rPr lang="en-US" b="0">
                <a:solidFill>
                  <a:srgbClr val="23211D"/>
                </a:solidFill>
                <a:ea typeface="+mn-lt"/>
                <a:cs typeface="+mn-lt"/>
              </a:rPr>
              <a:t>.</a:t>
            </a:r>
            <a:endParaRPr lang="en-US">
              <a:solidFill>
                <a:srgbClr val="23211D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Frequency: </a:t>
            </a:r>
            <a:r>
              <a:rPr lang="en-US" b="0">
                <a:solidFill>
                  <a:srgbClr val="23211D"/>
                </a:solidFill>
                <a:ea typeface="+mn-lt"/>
                <a:cs typeface="+mn-lt"/>
              </a:rPr>
              <a:t>Apply once or twice a day, depending on individual needs and activity levels.</a:t>
            </a:r>
          </a:p>
          <a:p>
            <a:endParaRPr lang="en-US" b="0">
              <a:solidFill>
                <a:srgbClr val="23211D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132518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4297B8-8BFB-4E1D-BA97-58225CFEF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1F0C9F3-116A-D40E-20FE-04562A69CF8D}"/>
              </a:ext>
            </a:extLst>
          </p:cNvPr>
          <p:cNvSpPr>
            <a:spLocks noGrp="1"/>
          </p:cNvSpPr>
          <p:nvPr/>
        </p:nvSpPr>
        <p:spPr>
          <a:xfrm>
            <a:off x="145968" y="760496"/>
            <a:ext cx="10591800" cy="64633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070C0"/>
                </a:solidFill>
                <a:cs typeface="Segoe UI"/>
              </a:rPr>
              <a:t>Hand Hygiene</a:t>
            </a:r>
          </a:p>
        </p:txBody>
      </p:sp>
      <p:graphicFrame>
        <p:nvGraphicFramePr>
          <p:cNvPr id="6" name="SmartArt Placeholder 5">
            <a:extLst>
              <a:ext uri="{FF2B5EF4-FFF2-40B4-BE49-F238E27FC236}">
                <a16:creationId xmlns:a16="http://schemas.microsoft.com/office/drawing/2014/main" id="{765FC442-CE73-6790-7328-85761B9F5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547851"/>
              </p:ext>
            </p:extLst>
          </p:nvPr>
        </p:nvGraphicFramePr>
        <p:xfrm>
          <a:off x="-618203" y="1716275"/>
          <a:ext cx="10086698" cy="3290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" name="Picture 23" descr="Free Hand Wash SVG, PNG Icon, Symbol. Download Image.">
            <a:extLst>
              <a:ext uri="{FF2B5EF4-FFF2-40B4-BE49-F238E27FC236}">
                <a16:creationId xmlns:a16="http://schemas.microsoft.com/office/drawing/2014/main" id="{84091AFD-BE43-3C6D-3345-D868860CDC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5887" y="3868387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00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7DE417-057E-5A1C-1EEA-BB980401B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18B56B-8BC4-81D9-4920-E3F882AA8F54}"/>
              </a:ext>
            </a:extLst>
          </p:cNvPr>
          <p:cNvSpPr>
            <a:spLocks noGrp="1"/>
          </p:cNvSpPr>
          <p:nvPr/>
        </p:nvSpPr>
        <p:spPr>
          <a:xfrm>
            <a:off x="164757" y="757152"/>
            <a:ext cx="5334000" cy="118903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070C0"/>
                </a:solidFill>
                <a:cs typeface="Segoe UI"/>
              </a:rPr>
              <a:t>Hand Hygiene</a:t>
            </a:r>
            <a:endParaRPr lang="en-US">
              <a:solidFill>
                <a:srgbClr val="0070C0"/>
              </a:solidFill>
            </a:endParaRPr>
          </a:p>
        </p:txBody>
      </p:sp>
      <p:pic>
        <p:nvPicPr>
          <p:cNvPr id="6" name="Picture 5" descr="When to Wash Your Hands Display Poster (Teacher-Made)">
            <a:extLst>
              <a:ext uri="{FF2B5EF4-FFF2-40B4-BE49-F238E27FC236}">
                <a16:creationId xmlns:a16="http://schemas.microsoft.com/office/drawing/2014/main" id="{A2675DE9-3742-B02F-6A71-255C74F7CAAB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6715" t="-380" r="16860" b="6194"/>
          <a:stretch/>
        </p:blipFill>
        <p:spPr>
          <a:xfrm>
            <a:off x="5306540" y="-1424"/>
            <a:ext cx="3838346" cy="2712272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7" name="Picture 6" descr="6,900+ Child Washing Hands Stock Photos, Pictures &amp; Royalty-Free Images -  iStock | Mom and child washing hands, Parent and child washing hands,  Mother and child washing hands">
            <a:extLst>
              <a:ext uri="{FF2B5EF4-FFF2-40B4-BE49-F238E27FC236}">
                <a16:creationId xmlns:a16="http://schemas.microsoft.com/office/drawing/2014/main" id="{68C566A2-C612-B52A-76DF-EFA55EDF6BEF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4"/>
          <a:srcRect t="2935" b="19413"/>
          <a:stretch/>
        </p:blipFill>
        <p:spPr>
          <a:xfrm>
            <a:off x="5299675" y="4513757"/>
            <a:ext cx="3720761" cy="1921709"/>
          </a:xfrm>
          <a:prstGeom prst="rect">
            <a:avLst/>
          </a:prstGeom>
          <a:solidFill>
            <a:schemeClr val="tx2"/>
          </a:solidFill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5F7F9E7-E72E-EF74-8298-FE3BE61C0B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547535"/>
              </p:ext>
            </p:extLst>
          </p:nvPr>
        </p:nvGraphicFramePr>
        <p:xfrm>
          <a:off x="144163" y="1353065"/>
          <a:ext cx="5368323" cy="4440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688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DB3AC4-09EE-84BC-45DD-F8D2A1F92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>
                <a:solidFill>
                  <a:srgbClr val="23211D"/>
                </a:solidFill>
              </a:rPr>
              <a:pPr/>
              <a:t>14</a:t>
            </a:fld>
            <a:endParaRPr lang="en-US">
              <a:solidFill>
                <a:srgbClr val="23211D"/>
              </a:solidFill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F18C6B5-87AC-4DA5-94CA-6E092A6A07D3}"/>
              </a:ext>
            </a:extLst>
          </p:cNvPr>
          <p:cNvSpPr>
            <a:spLocks noGrp="1"/>
          </p:cNvSpPr>
          <p:nvPr/>
        </p:nvSpPr>
        <p:spPr>
          <a:xfrm>
            <a:off x="-2474" y="548505"/>
            <a:ext cx="10591800" cy="64633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070C0"/>
                </a:solidFill>
              </a:rPr>
              <a:t>Hand Hygiene</a:t>
            </a:r>
            <a:endParaRPr lang="en-US">
              <a:solidFill>
                <a:srgbClr val="0070C0"/>
              </a:solidFill>
              <a:cs typeface="Segoe UI"/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C6F52EDA-7F85-46DD-9A9E-95E0E3EC3F84}"/>
              </a:ext>
            </a:extLst>
          </p:cNvPr>
          <p:cNvSpPr>
            <a:spLocks noGrp="1"/>
          </p:cNvSpPr>
          <p:nvPr/>
        </p:nvSpPr>
        <p:spPr>
          <a:xfrm>
            <a:off x="-2474" y="1192281"/>
            <a:ext cx="8755181" cy="36264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Step-by-Step Guide:</a:t>
            </a:r>
            <a:endParaRPr lang="en-US">
              <a:solidFill>
                <a:srgbClr val="23211D"/>
              </a:solidFill>
              <a:cs typeface="Segoe UI"/>
            </a:endParaRPr>
          </a:p>
          <a:p>
            <a:pPr lvl="1"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Wet Hands: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Wet your hands with clean, running water (warm or cold), and apply soap.</a:t>
            </a:r>
            <a:endParaRPr lang="en-US">
              <a:solidFill>
                <a:srgbClr val="23211D"/>
              </a:solidFill>
            </a:endParaRPr>
          </a:p>
          <a:p>
            <a:pPr lvl="1"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Lather: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Rub your hands together to lather the soap. Make sure to lather the backs of your hands, between your fingers, and under your nails.</a:t>
            </a:r>
            <a:endParaRPr lang="en-US">
              <a:solidFill>
                <a:srgbClr val="23211D"/>
              </a:solidFill>
            </a:endParaRPr>
          </a:p>
          <a:p>
            <a:pPr lvl="1"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Scrub: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Scrub your hands for at least 20 seconds. Hum the "Happy Birthday" song from beginning to end twice for a time reference.</a:t>
            </a:r>
            <a:endParaRPr lang="en-US">
              <a:solidFill>
                <a:srgbClr val="23211D"/>
              </a:solidFill>
            </a:endParaRPr>
          </a:p>
          <a:p>
            <a:pPr lvl="1"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Rinse: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Rinse your hands well under clean, running water.</a:t>
            </a:r>
          </a:p>
          <a:p>
            <a:pPr lvl="1"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Dry: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Dry your hands using a clean towel or air dry them.</a:t>
            </a:r>
            <a:endParaRPr lang="en-US">
              <a:solidFill>
                <a:srgbClr val="23211D"/>
              </a:solidFill>
            </a:endParaRPr>
          </a:p>
          <a:p>
            <a:endParaRPr lang="en-US" altLang="en-US">
              <a:solidFill>
                <a:srgbClr val="23211D"/>
              </a:solidFill>
              <a:cs typeface="Segoe UI"/>
            </a:endParaRPr>
          </a:p>
        </p:txBody>
      </p:sp>
      <p:pic>
        <p:nvPicPr>
          <p:cNvPr id="7" name="Picture 6" descr="Hand washing | healthdirect">
            <a:extLst>
              <a:ext uri="{FF2B5EF4-FFF2-40B4-BE49-F238E27FC236}">
                <a16:creationId xmlns:a16="http://schemas.microsoft.com/office/drawing/2014/main" id="{16B50B10-985E-1599-5ABE-1BF75C3EB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28" y="4438221"/>
            <a:ext cx="4915168" cy="238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07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714DB-6A44-F6D7-9687-A00ABD3B3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"/>
              </a:rPr>
              <a:t>Feminine Hygiene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D3155-DE6F-3127-A0FB-3C47E2C89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9F023-AE36-F2AA-E254-CEFF5DA2AEC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8475" y="1556173"/>
            <a:ext cx="7959725" cy="340838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itchFamily="2" charset="2"/>
              <a:buChar char="•"/>
            </a:pPr>
            <a:r>
              <a:rPr lang="en-US" dirty="0">
                <a:solidFill>
                  <a:schemeClr val="accent4"/>
                </a:solidFill>
                <a:latin typeface="Minion Pro"/>
              </a:rPr>
              <a:t>Types Available:</a:t>
            </a:r>
            <a:endParaRPr lang="en-US">
              <a:solidFill>
                <a:schemeClr val="accent4"/>
              </a:solidFill>
            </a:endParaRPr>
          </a:p>
          <a:p>
            <a:pPr>
              <a:buFont typeface="Arial" pitchFamily="2" charset="2"/>
              <a:buChar char="•"/>
            </a:pPr>
            <a:r>
              <a:rPr lang="en-US" b="1" dirty="0">
                <a:solidFill>
                  <a:schemeClr val="accent4"/>
                </a:solidFill>
                <a:latin typeface="Minion Pro"/>
              </a:rPr>
              <a:t>Pads:</a:t>
            </a:r>
            <a:r>
              <a:rPr lang="en-US" dirty="0">
                <a:solidFill>
                  <a:schemeClr val="accent4"/>
                </a:solidFill>
                <a:latin typeface="Minion Pro"/>
              </a:rPr>
              <a:t> absorbent items worn in underwear to catch menstrual blood.</a:t>
            </a:r>
          </a:p>
          <a:p>
            <a:pPr lvl="1">
              <a:lnSpc>
                <a:spcPct val="80000"/>
              </a:lnSpc>
              <a:buFont typeface="Courier New" pitchFamily="2" charset="2"/>
              <a:buChar char="o"/>
            </a:pPr>
            <a:r>
              <a:rPr lang="en-US" sz="1800" dirty="0">
                <a:solidFill>
                  <a:schemeClr val="accent4"/>
                </a:solidFill>
                <a:latin typeface="Minion Pro"/>
              </a:rPr>
              <a:t>Peel off the adhesive backing strip.</a:t>
            </a:r>
            <a:endParaRPr lang="en-US" dirty="0">
              <a:solidFill>
                <a:schemeClr val="accent4"/>
              </a:solidFill>
            </a:endParaRPr>
          </a:p>
          <a:p>
            <a:pPr lvl="1">
              <a:lnSpc>
                <a:spcPct val="80000"/>
              </a:lnSpc>
              <a:buFont typeface="Courier New" pitchFamily="2" charset="2"/>
              <a:buChar char="o"/>
            </a:pPr>
            <a:r>
              <a:rPr lang="en-US" sz="1800" dirty="0">
                <a:solidFill>
                  <a:schemeClr val="accent4"/>
                </a:solidFill>
                <a:latin typeface="Minion Pro"/>
              </a:rPr>
              <a:t>Place the pad sticky-side down on the center of your underwear.</a:t>
            </a:r>
            <a:endParaRPr lang="en-US" dirty="0">
              <a:solidFill>
                <a:schemeClr val="accent4"/>
              </a:solidFill>
            </a:endParaRPr>
          </a:p>
          <a:p>
            <a:pPr lvl="1">
              <a:lnSpc>
                <a:spcPct val="80000"/>
              </a:lnSpc>
              <a:buFont typeface="Courier New" pitchFamily="2" charset="2"/>
              <a:buChar char="o"/>
            </a:pPr>
            <a:r>
              <a:rPr lang="en-US" sz="1800" dirty="0">
                <a:solidFill>
                  <a:schemeClr val="accent4"/>
                </a:solidFill>
                <a:latin typeface="Minion Pro"/>
              </a:rPr>
              <a:t>If the pad has wings, fold them around the sides of your underwear for extra security.</a:t>
            </a:r>
            <a:endParaRPr lang="en-US" dirty="0">
              <a:solidFill>
                <a:schemeClr val="accent4"/>
              </a:solidFill>
            </a:endParaRPr>
          </a:p>
          <a:p>
            <a:pPr lvl="1">
              <a:lnSpc>
                <a:spcPct val="80000"/>
              </a:lnSpc>
              <a:buFont typeface="Courier New" pitchFamily="2" charset="2"/>
              <a:buChar char="o"/>
            </a:pPr>
            <a:r>
              <a:rPr lang="en-US" sz="1800" dirty="0">
                <a:solidFill>
                  <a:schemeClr val="accent4"/>
                </a:solidFill>
                <a:latin typeface="Minion Pro"/>
              </a:rPr>
              <a:t>Changing:</a:t>
            </a:r>
            <a:endParaRPr lang="en-US" dirty="0">
              <a:solidFill>
                <a:schemeClr val="accent4"/>
              </a:solidFill>
            </a:endParaRPr>
          </a:p>
          <a:p>
            <a:pPr lvl="1">
              <a:lnSpc>
                <a:spcPct val="80000"/>
              </a:lnSpc>
              <a:buFont typeface="Courier New" pitchFamily="2" charset="2"/>
              <a:buChar char="o"/>
            </a:pPr>
            <a:r>
              <a:rPr lang="en-US" sz="1800" dirty="0">
                <a:solidFill>
                  <a:schemeClr val="accent4"/>
                </a:solidFill>
                <a:latin typeface="Minion Pro"/>
              </a:rPr>
              <a:t>Change the pad every 4-8 hours or when it feels wet.</a:t>
            </a:r>
            <a:endParaRPr lang="en-US" dirty="0">
              <a:solidFill>
                <a:schemeClr val="accent4"/>
              </a:solidFill>
            </a:endParaRPr>
          </a:p>
          <a:p>
            <a:pPr lvl="1">
              <a:lnSpc>
                <a:spcPct val="80000"/>
              </a:lnSpc>
              <a:buFont typeface="Courier New" pitchFamily="2" charset="2"/>
              <a:buChar char="o"/>
            </a:pPr>
            <a:r>
              <a:rPr lang="en-US" sz="1800" dirty="0">
                <a:solidFill>
                  <a:schemeClr val="accent4"/>
                </a:solidFill>
                <a:latin typeface="Minion Pro"/>
              </a:rPr>
              <a:t>Wrap the used pad in its wrapper or toilet paper and dispose of it in a trash bin (not in the toilet).</a:t>
            </a:r>
            <a:endParaRPr lang="en-US">
              <a:solidFill>
                <a:schemeClr val="accent4"/>
              </a:solidFill>
            </a:endParaRPr>
          </a:p>
          <a:p>
            <a:pPr lvl="1">
              <a:buFont typeface="Courier New" pitchFamily="2" charset="2"/>
              <a:buChar char="o"/>
            </a:pPr>
            <a:endParaRPr lang="en-US" dirty="0">
              <a:solidFill>
                <a:schemeClr val="accent4"/>
              </a:solidFill>
              <a:latin typeface="Minion Pro"/>
            </a:endParaRPr>
          </a:p>
        </p:txBody>
      </p:sp>
      <p:pic>
        <p:nvPicPr>
          <p:cNvPr id="5" name="Picture 4" descr="Organic Cotton Overnight Sanitary Non-Herbal Pads – The Honey Pot -  Feminine Care">
            <a:extLst>
              <a:ext uri="{FF2B5EF4-FFF2-40B4-BE49-F238E27FC236}">
                <a16:creationId xmlns:a16="http://schemas.microsoft.com/office/drawing/2014/main" id="{E1683A41-B7D1-A375-1284-C49CC18044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51" b="25105"/>
          <a:stretch/>
        </p:blipFill>
        <p:spPr>
          <a:xfrm>
            <a:off x="1319514" y="4945283"/>
            <a:ext cx="3252486" cy="1666758"/>
          </a:xfrm>
          <a:prstGeom prst="rect">
            <a:avLst/>
          </a:prstGeom>
        </p:spPr>
      </p:pic>
      <p:pic>
        <p:nvPicPr>
          <p:cNvPr id="6" name="Picture 5" descr="15 Best Period Pads, According to Gynecologists">
            <a:extLst>
              <a:ext uri="{FF2B5EF4-FFF2-40B4-BE49-F238E27FC236}">
                <a16:creationId xmlns:a16="http://schemas.microsoft.com/office/drawing/2014/main" id="{AE56EB94-3396-C739-EC6A-B983A2D75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625" y="4730978"/>
            <a:ext cx="3275635" cy="169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66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4AF4-5F94-1476-EF27-7B263E532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"/>
              </a:rPr>
              <a:t>Feminine Hygiene</a:t>
            </a:r>
            <a:endParaRPr lang="en-US" b="0" dirty="0">
              <a:solidFill>
                <a:schemeClr val="accent2">
                  <a:lumMod val="40000"/>
                  <a:lumOff val="60000"/>
                </a:schemeClr>
              </a:solidFill>
              <a:latin typeface="Avenir"/>
            </a:endParaRPr>
          </a:p>
          <a:p>
            <a:endParaRPr lang="en-US" dirty="0">
              <a:latin typeface="Avenir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733191-7580-7A1D-638E-3E0C29B22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7893BE-A1D8-34D9-EE18-A75635998B1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8475" y="1903413"/>
            <a:ext cx="6429480" cy="11016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itchFamily="2" charset="2"/>
              <a:buChar char="•"/>
            </a:pPr>
            <a:r>
              <a:rPr lang="en-US" b="1" dirty="0">
                <a:solidFill>
                  <a:schemeClr val="accent4"/>
                </a:solidFill>
                <a:latin typeface="Minion Pro"/>
              </a:rPr>
              <a:t>Tampons</a:t>
            </a:r>
            <a:r>
              <a:rPr lang="en-US" dirty="0">
                <a:solidFill>
                  <a:schemeClr val="accent4"/>
                </a:solidFill>
                <a:latin typeface="Minion Pro"/>
              </a:rPr>
              <a:t> are small, cylindrical products inserted into the vagina to absorb menstrual blood. They are made of absorbent material, usually cotton.</a:t>
            </a:r>
          </a:p>
          <a:p>
            <a:pPr>
              <a:buFont typeface="Arial" pitchFamily="2" charset="2"/>
              <a:buChar char="•"/>
            </a:pPr>
            <a:endParaRPr lang="en-US" dirty="0">
              <a:solidFill>
                <a:schemeClr val="accent4"/>
              </a:solidFill>
              <a:latin typeface="Minion Pro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AC15630-2B33-505A-FBD0-7AAF4C1E31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7452764"/>
              </p:ext>
            </p:extLst>
          </p:nvPr>
        </p:nvGraphicFramePr>
        <p:xfrm>
          <a:off x="281067" y="2599544"/>
          <a:ext cx="7969770" cy="4475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1" name="Picture 100" descr="How To Properly Insert a Tampon">
            <a:extLst>
              <a:ext uri="{FF2B5EF4-FFF2-40B4-BE49-F238E27FC236}">
                <a16:creationId xmlns:a16="http://schemas.microsoft.com/office/drawing/2014/main" id="{9C26DCF5-D12E-9F97-9751-FE808C90D3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105337" y="1711322"/>
            <a:ext cx="1853785" cy="119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57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F7678-7BB8-BE4D-5290-0F1C579A0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"/>
              </a:rPr>
              <a:t>Feminine Hygiene</a:t>
            </a:r>
            <a:endParaRPr lang="en-US" b="0" dirty="0">
              <a:solidFill>
                <a:schemeClr val="accent2">
                  <a:lumMod val="40000"/>
                  <a:lumOff val="60000"/>
                </a:schemeClr>
              </a:solidFill>
              <a:latin typeface="Avenir"/>
            </a:endParaRPr>
          </a:p>
          <a:p>
            <a:endParaRPr lang="en-US" b="0" dirty="0">
              <a:latin typeface="Avenir"/>
            </a:endParaRPr>
          </a:p>
          <a:p>
            <a:endParaRPr lang="en-US" dirty="0">
              <a:latin typeface="Avenir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F36497-4713-46E8-F413-04A7281D3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0B3C5-C234-5A47-D18E-CC24C8C8A58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8475" y="1463575"/>
            <a:ext cx="4892435" cy="41433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  <a:latin typeface="Minion Pro"/>
              </a:rPr>
              <a:t>How to Remove:</a:t>
            </a:r>
          </a:p>
          <a:p>
            <a:pPr>
              <a:buFont typeface="Arial" pitchFamily="2" charset="2"/>
              <a:buChar char="•"/>
            </a:pPr>
            <a:r>
              <a:rPr lang="en-US" b="1">
                <a:solidFill>
                  <a:schemeClr val="accent4"/>
                </a:solidFill>
                <a:latin typeface="Minion Pro"/>
              </a:rPr>
              <a:t>Preparation</a:t>
            </a:r>
            <a:r>
              <a:rPr lang="en-US">
                <a:solidFill>
                  <a:schemeClr val="accent4"/>
                </a:solidFill>
                <a:latin typeface="Minion Pro"/>
              </a:rPr>
              <a:t>: Wash your hands.</a:t>
            </a:r>
            <a:endParaRPr lang="en-US">
              <a:solidFill>
                <a:schemeClr val="accent4"/>
              </a:solidFill>
            </a:endParaRPr>
          </a:p>
          <a:p>
            <a:pPr>
              <a:buFont typeface="Arial" pitchFamily="2" charset="2"/>
              <a:buChar char="•"/>
            </a:pPr>
            <a:r>
              <a:rPr lang="en-US" b="1">
                <a:solidFill>
                  <a:schemeClr val="accent4"/>
                </a:solidFill>
                <a:latin typeface="Minion Pro"/>
              </a:rPr>
              <a:t>Relaxing</a:t>
            </a:r>
            <a:r>
              <a:rPr lang="en-US">
                <a:solidFill>
                  <a:schemeClr val="accent4"/>
                </a:solidFill>
                <a:latin typeface="Minion Pro"/>
              </a:rPr>
              <a:t>: Find a comfortable position and relax your muscles.</a:t>
            </a:r>
            <a:endParaRPr lang="en-US">
              <a:solidFill>
                <a:schemeClr val="accent4"/>
              </a:solidFill>
            </a:endParaRPr>
          </a:p>
          <a:p>
            <a:pPr>
              <a:buFont typeface="Arial" pitchFamily="2" charset="2"/>
              <a:buChar char="•"/>
            </a:pPr>
            <a:r>
              <a:rPr lang="en-US" b="1">
                <a:solidFill>
                  <a:schemeClr val="accent4"/>
                </a:solidFill>
                <a:latin typeface="Minion Pro"/>
              </a:rPr>
              <a:t>Pulling</a:t>
            </a:r>
            <a:r>
              <a:rPr lang="en-US">
                <a:solidFill>
                  <a:schemeClr val="accent4"/>
                </a:solidFill>
                <a:latin typeface="Minion Pro"/>
              </a:rPr>
              <a:t>: Gently pull the string downward and forward to remove the tampon.</a:t>
            </a:r>
            <a:endParaRPr lang="en-US">
              <a:solidFill>
                <a:schemeClr val="accent4"/>
              </a:solidFill>
            </a:endParaRPr>
          </a:p>
          <a:p>
            <a:pPr>
              <a:buFont typeface="Arial" pitchFamily="2" charset="2"/>
              <a:buChar char="•"/>
            </a:pPr>
            <a:r>
              <a:rPr lang="en-US" b="1">
                <a:solidFill>
                  <a:schemeClr val="accent4"/>
                </a:solidFill>
                <a:latin typeface="Minion Pro"/>
              </a:rPr>
              <a:t>Disposal</a:t>
            </a:r>
            <a:r>
              <a:rPr lang="en-US">
                <a:solidFill>
                  <a:schemeClr val="accent4"/>
                </a:solidFill>
                <a:latin typeface="Minion Pro"/>
              </a:rPr>
              <a:t>: Wrap the used tampon in toilet paper and dispose of it in a trash bin (not in the toilet).</a:t>
            </a:r>
            <a:endParaRPr lang="en-US">
              <a:solidFill>
                <a:schemeClr val="accent4"/>
              </a:solidFill>
            </a:endParaRPr>
          </a:p>
          <a:p>
            <a:pPr>
              <a:buFont typeface="Arial" pitchFamily="2" charset="2"/>
              <a:buChar char="•"/>
            </a:pPr>
            <a:r>
              <a:rPr lang="en-US" b="1" dirty="0">
                <a:solidFill>
                  <a:schemeClr val="accent4"/>
                </a:solidFill>
                <a:latin typeface="Minion Pro"/>
              </a:rPr>
              <a:t>Changing Frequency: </a:t>
            </a:r>
            <a:r>
              <a:rPr lang="en-US" dirty="0">
                <a:solidFill>
                  <a:schemeClr val="accent4"/>
                </a:solidFill>
                <a:latin typeface="Minion Pro"/>
              </a:rPr>
              <a:t>Change the tampon every 4-8 hours or sooner if it feels full.</a:t>
            </a:r>
            <a:endParaRPr lang="en-US" dirty="0">
              <a:solidFill>
                <a:schemeClr val="accent4"/>
              </a:solidFill>
            </a:endParaRPr>
          </a:p>
          <a:p>
            <a:pPr>
              <a:buFont typeface="Arial" pitchFamily="2" charset="2"/>
              <a:buChar char="•"/>
            </a:pPr>
            <a:endParaRPr lang="en-US" dirty="0">
              <a:solidFill>
                <a:schemeClr val="accent4"/>
              </a:solidFill>
              <a:latin typeface="Minion Pro"/>
            </a:endParaRPr>
          </a:p>
          <a:p>
            <a:pPr>
              <a:buFont typeface="Arial" pitchFamily="2" charset="2"/>
              <a:buChar char="•"/>
            </a:pPr>
            <a:endParaRPr lang="en-US" dirty="0">
              <a:solidFill>
                <a:schemeClr val="accent4"/>
              </a:solidFill>
              <a:latin typeface="Minion Pro"/>
            </a:endParaRPr>
          </a:p>
        </p:txBody>
      </p:sp>
      <p:pic>
        <p:nvPicPr>
          <p:cNvPr id="5" name="Picture 4" descr="Tampons Made Simple: Your Step By Step User Manual">
            <a:extLst>
              <a:ext uri="{FF2B5EF4-FFF2-40B4-BE49-F238E27FC236}">
                <a16:creationId xmlns:a16="http://schemas.microsoft.com/office/drawing/2014/main" id="{DBD64706-F0E4-4ADE-CEBF-EFD673277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802" y="2040038"/>
            <a:ext cx="3478191" cy="298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16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9A308-DEAA-AC99-3628-0324243E9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accent3"/>
                </a:solidFill>
                <a:latin typeface="Avenir"/>
              </a:rPr>
              <a:t>Intimate Hygiene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7A1D0C-93C0-5D67-FF24-D135EF7FC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49454D-6786-5AD2-9FFB-0E60764F0C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8475" y="1521448"/>
            <a:ext cx="5442232" cy="487258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inion Pro"/>
              </a:rPr>
              <a:t>Daily Cleaning:</a:t>
            </a:r>
            <a:endParaRPr lang="en-US" dirty="0">
              <a:latin typeface="Minion Pro"/>
            </a:endParaRPr>
          </a:p>
          <a:p>
            <a:pPr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  <a:latin typeface="Minion Pro"/>
              </a:rPr>
              <a:t>Importance:</a:t>
            </a:r>
            <a:r>
              <a:rPr lang="en-US" dirty="0">
                <a:solidFill>
                  <a:srgbClr val="000000"/>
                </a:solidFill>
                <a:latin typeface="Minion Pro"/>
              </a:rPr>
              <a:t> Maintaining cleanliness of the genital area is crucial for preventing infections and maintaining overall health.</a:t>
            </a:r>
            <a:endParaRPr lang="en-US" dirty="0">
              <a:latin typeface="Minion Pro"/>
            </a:endParaRPr>
          </a:p>
          <a:p>
            <a:pPr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  <a:latin typeface="Minion Pro"/>
              </a:rPr>
              <a:t>Technique:</a:t>
            </a:r>
            <a:endParaRPr lang="en-US" dirty="0">
              <a:latin typeface="Minion Pro"/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  <a:latin typeface="Minion Pro"/>
              </a:rPr>
              <a:t>Water and Mild Soap:</a:t>
            </a:r>
            <a:endParaRPr lang="en-US" dirty="0">
              <a:latin typeface="Minion Pro"/>
            </a:endParaRPr>
          </a:p>
          <a:p>
            <a:pPr marL="971550" lvl="2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Minion Pro"/>
              </a:rPr>
              <a:t>Use lukewarm water to wash the genital area daily.</a:t>
            </a:r>
            <a:endParaRPr lang="en-US" dirty="0">
              <a:latin typeface="Minion Pro"/>
            </a:endParaRPr>
          </a:p>
          <a:p>
            <a:pPr marL="971550" lvl="2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Minion Pro"/>
              </a:rPr>
              <a:t>Use a mild, unscented soap. Avoid d scented products, as they can cause irritation.</a:t>
            </a:r>
            <a:endParaRPr lang="en-US" dirty="0">
              <a:latin typeface="Minion Pro"/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  <a:latin typeface="Minion Pro"/>
              </a:rPr>
              <a:t>Method:</a:t>
            </a:r>
            <a:endParaRPr lang="en-US" dirty="0">
              <a:latin typeface="Minion Pro"/>
            </a:endParaRPr>
          </a:p>
          <a:p>
            <a:pPr marL="971550" lvl="2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Minion Pro"/>
              </a:rPr>
              <a:t>Gently wash the external area </a:t>
            </a:r>
            <a:endParaRPr lang="en-US" dirty="0">
              <a:solidFill>
                <a:srgbClr val="6D6661"/>
              </a:solidFill>
              <a:latin typeface="Minion Pro"/>
            </a:endParaRPr>
          </a:p>
          <a:p>
            <a:pPr marL="971550" lvl="2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Minion Pro"/>
              </a:rPr>
              <a:t>Avoid inserting soap or water inside</a:t>
            </a:r>
            <a:endParaRPr lang="en-US" dirty="0">
              <a:latin typeface="Minion Pro"/>
            </a:endParaRPr>
          </a:p>
          <a:p>
            <a:pPr marL="971550" lvl="2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Minion Pro"/>
              </a:rPr>
              <a:t>Rinse thoroughly to remove all soap.</a:t>
            </a:r>
            <a:endParaRPr lang="en-US" dirty="0">
              <a:latin typeface="Minion Pro"/>
            </a:endParaRPr>
          </a:p>
          <a:p>
            <a:pPr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  <a:latin typeface="Minion Pro"/>
              </a:rPr>
              <a:t>Drying:</a:t>
            </a:r>
            <a:endParaRPr lang="en-US" dirty="0">
              <a:latin typeface="Minion Pro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Minion Pro"/>
              </a:rPr>
              <a:t>Pat the area dry with a clean, soft towel.</a:t>
            </a:r>
            <a:endParaRPr lang="en-US" dirty="0">
              <a:latin typeface="Minion Pro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Minion Pro"/>
              </a:rPr>
              <a:t>Avoid rubbing, which can cause irritation.</a:t>
            </a:r>
            <a:endParaRPr lang="en-US" dirty="0">
              <a:latin typeface="Minion Pro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Minion Pro"/>
              </a:rPr>
              <a:t>Ensure the area is completely dry to prevent bacterial growth.</a:t>
            </a:r>
            <a:endParaRPr lang="en-US" dirty="0">
              <a:latin typeface="Minion Pro"/>
            </a:endParaRPr>
          </a:p>
          <a:p>
            <a:pPr>
              <a:buFont typeface="Arial" pitchFamily="2" charset="2"/>
              <a:buChar char="•"/>
            </a:pPr>
            <a:endParaRPr lang="en-US" dirty="0">
              <a:latin typeface="Minion Pro"/>
            </a:endParaRPr>
          </a:p>
        </p:txBody>
      </p:sp>
      <p:pic>
        <p:nvPicPr>
          <p:cNvPr id="5" name="Picture 4" descr="Intimate Hygiene - narikaa.com">
            <a:extLst>
              <a:ext uri="{FF2B5EF4-FFF2-40B4-BE49-F238E27FC236}">
                <a16:creationId xmlns:a16="http://schemas.microsoft.com/office/drawing/2014/main" id="{B57886DA-8B6D-6233-EC5C-0695C1A8E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813" y="1211601"/>
            <a:ext cx="3206187" cy="3161582"/>
          </a:xfrm>
          <a:prstGeom prst="rect">
            <a:avLst/>
          </a:prstGeom>
        </p:spPr>
      </p:pic>
      <p:pic>
        <p:nvPicPr>
          <p:cNvPr id="6" name="Picture 5" descr="The Do's and Don'ts of Feminine Hygiene">
            <a:extLst>
              <a:ext uri="{FF2B5EF4-FFF2-40B4-BE49-F238E27FC236}">
                <a16:creationId xmlns:a16="http://schemas.microsoft.com/office/drawing/2014/main" id="{7EE2AB59-676A-0D47-C9EB-A26AFC5D0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834" y="4580141"/>
            <a:ext cx="3044142" cy="180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47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C46C68-5C05-362E-FA34-8E19085E8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DCDC13-CD7F-D98D-19FB-61C94E33FCE1}"/>
              </a:ext>
            </a:extLst>
          </p:cNvPr>
          <p:cNvSpPr>
            <a:spLocks noGrp="1"/>
          </p:cNvSpPr>
          <p:nvPr/>
        </p:nvSpPr>
        <p:spPr>
          <a:xfrm>
            <a:off x="41189" y="853262"/>
            <a:ext cx="10591800" cy="64633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2"/>
                </a:solidFill>
                <a:cs typeface="Segoe UI"/>
              </a:rPr>
              <a:t>Things To Buy at the Store </a:t>
            </a:r>
          </a:p>
        </p:txBody>
      </p:sp>
      <p:pic>
        <p:nvPicPr>
          <p:cNvPr id="8" name="Picture 7" descr="Equate Bath Poufs, 2 Ct">
            <a:extLst>
              <a:ext uri="{FF2B5EF4-FFF2-40B4-BE49-F238E27FC236}">
                <a16:creationId xmlns:a16="http://schemas.microsoft.com/office/drawing/2014/main" id="{0CDF91ED-15FE-E3CC-6B3A-58AE7055D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189" y="2793878"/>
            <a:ext cx="1762540" cy="1762540"/>
          </a:xfrm>
          <a:prstGeom prst="rect">
            <a:avLst/>
          </a:prstGeom>
        </p:spPr>
      </p:pic>
      <p:pic>
        <p:nvPicPr>
          <p:cNvPr id="9" name="Picture 8" descr="9 Great Uses for Toothpaste Besides Brushing Your Teeth | HowStuffWorks">
            <a:extLst>
              <a:ext uri="{FF2B5EF4-FFF2-40B4-BE49-F238E27FC236}">
                <a16:creationId xmlns:a16="http://schemas.microsoft.com/office/drawing/2014/main" id="{A7559AFF-0C3C-16CC-23A8-B79A1669D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2270" y="5350648"/>
            <a:ext cx="2139951" cy="1177925"/>
          </a:xfrm>
          <a:prstGeom prst="rect">
            <a:avLst/>
          </a:prstGeom>
        </p:spPr>
      </p:pic>
      <p:pic>
        <p:nvPicPr>
          <p:cNvPr id="12" name="Picture 11" descr="The data for or against floss is biased and terrible.">
            <a:extLst>
              <a:ext uri="{FF2B5EF4-FFF2-40B4-BE49-F238E27FC236}">
                <a16:creationId xmlns:a16="http://schemas.microsoft.com/office/drawing/2014/main" id="{168B68A5-9FFF-C65D-8F65-6504B082ED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8333" y="4786267"/>
            <a:ext cx="1973262" cy="1409748"/>
          </a:xfrm>
          <a:prstGeom prst="rect">
            <a:avLst/>
          </a:prstGeom>
        </p:spPr>
      </p:pic>
      <p:pic>
        <p:nvPicPr>
          <p:cNvPr id="13" name="Picture 12" descr="Listerine Cool Mint Mild Taste Daily Mouthwash">
            <a:extLst>
              <a:ext uri="{FF2B5EF4-FFF2-40B4-BE49-F238E27FC236}">
                <a16:creationId xmlns:a16="http://schemas.microsoft.com/office/drawing/2014/main" id="{E59B4040-BFA1-8B7B-3709-7BAD23DA25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0020" y="4115573"/>
            <a:ext cx="2743200" cy="2743200"/>
          </a:xfrm>
          <a:prstGeom prst="rect">
            <a:avLst/>
          </a:prstGeom>
        </p:spPr>
      </p:pic>
      <p:pic>
        <p:nvPicPr>
          <p:cNvPr id="4" name="Picture 3" descr="The Best Clinical Strength Deodorants We Tested, 55% OFF">
            <a:extLst>
              <a:ext uri="{FF2B5EF4-FFF2-40B4-BE49-F238E27FC236}">
                <a16:creationId xmlns:a16="http://schemas.microsoft.com/office/drawing/2014/main" id="{26C108FF-D101-E271-A4C0-5062471A4C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23683" y="1990404"/>
            <a:ext cx="3417757" cy="2278504"/>
          </a:xfrm>
          <a:prstGeom prst="rect">
            <a:avLst/>
          </a:prstGeom>
        </p:spPr>
      </p:pic>
      <p:pic>
        <p:nvPicPr>
          <p:cNvPr id="16" name="Picture 15" descr="Garnier Fructis Sleek &amp; Shine Shampoo, Conditioner &amp; Anti-Frizz Serum, 5.1 Ounce (Set of 3)">
            <a:extLst>
              <a:ext uri="{FF2B5EF4-FFF2-40B4-BE49-F238E27FC236}">
                <a16:creationId xmlns:a16="http://schemas.microsoft.com/office/drawing/2014/main" id="{2AF2F27A-9D3D-E253-0C81-27B91766F56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32401" b="-228"/>
          <a:stretch/>
        </p:blipFill>
        <p:spPr>
          <a:xfrm>
            <a:off x="1051241" y="2019134"/>
            <a:ext cx="1460174" cy="2238234"/>
          </a:xfrm>
          <a:prstGeom prst="rect">
            <a:avLst/>
          </a:prstGeom>
        </p:spPr>
      </p:pic>
      <p:pic>
        <p:nvPicPr>
          <p:cNvPr id="18" name="Picture 17" descr="Olay Daily Moisture Bodywash with Almond Milk, 22 fl oz - Metro Market">
            <a:extLst>
              <a:ext uri="{FF2B5EF4-FFF2-40B4-BE49-F238E27FC236}">
                <a16:creationId xmlns:a16="http://schemas.microsoft.com/office/drawing/2014/main" id="{D9A91E65-18C0-322B-94FD-DF1083EF76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07880" y="2003180"/>
            <a:ext cx="2163280" cy="22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69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7BA0B6F-5258-479C-87B7-C806E6757035}"/>
              </a:ext>
            </a:extLst>
          </p:cNvPr>
          <p:cNvSpPr>
            <a:spLocks noGrp="1"/>
          </p:cNvSpPr>
          <p:nvPr/>
        </p:nvSpPr>
        <p:spPr>
          <a:xfrm>
            <a:off x="324097" y="723405"/>
            <a:ext cx="6477000" cy="118903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4"/>
                </a:solidFill>
              </a:rPr>
              <a:t>Introduction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/>
        </p:nvSpPr>
        <p:spPr>
          <a:xfrm>
            <a:off x="235033" y="1482522"/>
            <a:ext cx="6029202" cy="484039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>
                <a:solidFill>
                  <a:schemeClr val="accent4"/>
                </a:solidFill>
                <a:latin typeface="Avenir"/>
              </a:rPr>
              <a:t>Importance of Hygiene:</a:t>
            </a:r>
            <a:endParaRPr lang="en-US" altLang="en-US">
              <a:solidFill>
                <a:schemeClr val="accent4"/>
              </a:solidFill>
              <a:latin typeface="Avenir"/>
              <a:cs typeface="Segoe UI"/>
            </a:endParaRPr>
          </a:p>
          <a:p>
            <a:pPr lvl="1"/>
            <a:r>
              <a:rPr lang="en-US" b="1">
                <a:solidFill>
                  <a:schemeClr val="accent4"/>
                </a:solidFill>
                <a:latin typeface="Avenir"/>
                <a:ea typeface="+mn-lt"/>
                <a:cs typeface="+mn-lt"/>
              </a:rPr>
              <a:t>Disease Prevention:</a:t>
            </a:r>
            <a:r>
              <a:rPr lang="en-US">
                <a:solidFill>
                  <a:schemeClr val="accent4"/>
                </a:solidFill>
                <a:latin typeface="Avenir"/>
                <a:ea typeface="+mn-lt"/>
                <a:cs typeface="+mn-lt"/>
              </a:rPr>
              <a:t> Proper hygiene helps prevent the spread of diseases and infections.</a:t>
            </a:r>
          </a:p>
          <a:p>
            <a:pPr lvl="1"/>
            <a:r>
              <a:rPr lang="en-US" b="1">
                <a:solidFill>
                  <a:schemeClr val="accent4"/>
                </a:solidFill>
                <a:latin typeface="Avenir"/>
                <a:ea typeface="+mn-lt"/>
                <a:cs typeface="+mn-lt"/>
              </a:rPr>
              <a:t>Physical Well-being:</a:t>
            </a:r>
            <a:r>
              <a:rPr lang="en-US">
                <a:solidFill>
                  <a:schemeClr val="accent4"/>
                </a:solidFill>
                <a:latin typeface="Avenir"/>
                <a:ea typeface="+mn-lt"/>
                <a:cs typeface="+mn-lt"/>
              </a:rPr>
              <a:t> Regular hygiene practices maintain overall physical health and comfort.</a:t>
            </a:r>
          </a:p>
          <a:p>
            <a:pPr lvl="1"/>
            <a:r>
              <a:rPr lang="en-US" b="1">
                <a:solidFill>
                  <a:schemeClr val="accent4"/>
                </a:solidFill>
                <a:latin typeface="Avenir"/>
                <a:ea typeface="+mn-lt"/>
                <a:cs typeface="+mn-lt"/>
              </a:rPr>
              <a:t>Mental Health:</a:t>
            </a:r>
            <a:r>
              <a:rPr lang="en-US">
                <a:solidFill>
                  <a:schemeClr val="accent4"/>
                </a:solidFill>
                <a:latin typeface="Avenir"/>
                <a:ea typeface="+mn-lt"/>
                <a:cs typeface="+mn-lt"/>
              </a:rPr>
              <a:t> Good hygiene can improve self-esteem and mental well-being.</a:t>
            </a:r>
          </a:p>
          <a:p>
            <a:pPr lvl="1"/>
            <a:endParaRPr lang="en-US">
              <a:solidFill>
                <a:schemeClr val="accent4"/>
              </a:solidFill>
              <a:latin typeface="Avenir"/>
              <a:ea typeface="+mn-lt"/>
              <a:cs typeface="+mn-lt"/>
            </a:endParaRPr>
          </a:p>
          <a:p>
            <a:r>
              <a:rPr lang="en-US">
                <a:solidFill>
                  <a:schemeClr val="accent4"/>
                </a:solidFill>
                <a:latin typeface="Avenir"/>
                <a:ea typeface="+mn-lt"/>
                <a:cs typeface="+mn-lt"/>
              </a:rPr>
              <a:t>Topics Covered:</a:t>
            </a:r>
            <a:endParaRPr lang="en-US">
              <a:solidFill>
                <a:schemeClr val="accent4"/>
              </a:solidFill>
              <a:latin typeface="Avenir"/>
            </a:endParaRPr>
          </a:p>
          <a:p>
            <a:pPr marL="285750" indent="-285750">
              <a:buFont typeface="Arial"/>
              <a:buChar char="•"/>
            </a:pPr>
            <a:r>
              <a:rPr lang="en-US" b="0">
                <a:solidFill>
                  <a:schemeClr val="accent4"/>
                </a:solidFill>
                <a:latin typeface="Avenir"/>
                <a:ea typeface="+mn-lt"/>
                <a:cs typeface="+mn-lt"/>
              </a:rPr>
              <a:t>The main topics that will be covered in the presentation, are </a:t>
            </a:r>
            <a:r>
              <a:rPr lang="en-US" b="0" u="sng">
                <a:solidFill>
                  <a:schemeClr val="accent4"/>
                </a:solidFill>
                <a:latin typeface="Avenir"/>
                <a:ea typeface="+mn-lt"/>
                <a:cs typeface="+mn-lt"/>
              </a:rPr>
              <a:t>daily hygiene routines, showering, oral hygiene, hand washing, and menstrual and feminine hygiene. </a:t>
            </a:r>
            <a:endParaRPr lang="en-US" b="0">
              <a:solidFill>
                <a:schemeClr val="accent4"/>
              </a:solidFill>
              <a:latin typeface="Avenir"/>
              <a:cs typeface="Segoe UI"/>
            </a:endParaRPr>
          </a:p>
        </p:txBody>
      </p:sp>
      <p:pic>
        <p:nvPicPr>
          <p:cNvPr id="2" name="Picture 1" descr="How to Be an Ally to Black Women. 3 Black women discuss what allyship… | by  Toby Egbuna | Chezie | Medium">
            <a:extLst>
              <a:ext uri="{FF2B5EF4-FFF2-40B4-BE49-F238E27FC236}">
                <a16:creationId xmlns:a16="http://schemas.microsoft.com/office/drawing/2014/main" id="{93002E9D-741F-1D5D-D027-BCE729E83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935" y="2744285"/>
            <a:ext cx="3408744" cy="191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69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C46C68-5C05-362E-FA34-8E19085E8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DCDC13-CD7F-D98D-19FB-61C94E33FCE1}"/>
              </a:ext>
            </a:extLst>
          </p:cNvPr>
          <p:cNvSpPr>
            <a:spLocks noGrp="1"/>
          </p:cNvSpPr>
          <p:nvPr/>
        </p:nvSpPr>
        <p:spPr>
          <a:xfrm>
            <a:off x="41189" y="853262"/>
            <a:ext cx="10591800" cy="64633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2"/>
                </a:solidFill>
                <a:cs typeface="Segoe UI"/>
              </a:rPr>
              <a:t>Things To Buy at the Store </a:t>
            </a:r>
          </a:p>
        </p:txBody>
      </p:sp>
      <p:pic>
        <p:nvPicPr>
          <p:cNvPr id="2" name="Picture 1" descr="A collage of images of a product&#10;&#10;Description automatically generated">
            <a:extLst>
              <a:ext uri="{FF2B5EF4-FFF2-40B4-BE49-F238E27FC236}">
                <a16:creationId xmlns:a16="http://schemas.microsoft.com/office/drawing/2014/main" id="{9B5D8C52-D92D-B169-2A12-EF6067993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391" y="1714964"/>
            <a:ext cx="4369443" cy="2776696"/>
          </a:xfrm>
          <a:prstGeom prst="rect">
            <a:avLst/>
          </a:prstGeom>
        </p:spPr>
      </p:pic>
      <p:pic>
        <p:nvPicPr>
          <p:cNvPr id="4" name="Picture 3" descr="A screenshot of a product&#10;&#10;Description automatically generated">
            <a:extLst>
              <a:ext uri="{FF2B5EF4-FFF2-40B4-BE49-F238E27FC236}">
                <a16:creationId xmlns:a16="http://schemas.microsoft.com/office/drawing/2014/main" id="{71676F9F-4AB9-8307-F063-68C8521BA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53" t="52246" r="253" b="16472"/>
          <a:stretch/>
        </p:blipFill>
        <p:spPr>
          <a:xfrm>
            <a:off x="1215438" y="4758307"/>
            <a:ext cx="7031625" cy="167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37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606B5-38E2-F52A-7BB9-D6CC229E4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6FA1B5-6382-38B7-E72F-8B00CB89ED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4A6A6-95F4-D5B1-6014-D541EB4253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438" y="3655101"/>
            <a:ext cx="5617584" cy="13234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Address: 517 E 26th St, Erie, PA 16504</a:t>
            </a:r>
          </a:p>
          <a:p>
            <a:endParaRPr lang="en-US" sz="2000"/>
          </a:p>
          <a:p>
            <a:r>
              <a:rPr lang="en-US" sz="2000"/>
              <a:t>Phone: (814) 452-3935</a:t>
            </a:r>
            <a:endParaRPr lang="en-US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580021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>
                <a:solidFill>
                  <a:srgbClr val="23211D"/>
                </a:solidFill>
                <a:latin typeface="Avenir"/>
              </a:rPr>
              <a:pPr/>
              <a:t>3</a:t>
            </a:fld>
            <a:endParaRPr lang="en-US">
              <a:solidFill>
                <a:srgbClr val="23211D"/>
              </a:solidFill>
              <a:latin typeface="Avenir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/>
        </p:nvSpPr>
        <p:spPr>
          <a:xfrm>
            <a:off x="-1517751" y="823962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>
                <a:solidFill>
                  <a:srgbClr val="23211D"/>
                </a:solidFill>
                <a:cs typeface="Segoe UI"/>
              </a:rPr>
              <a:t>Understanding Hygiene</a:t>
            </a:r>
            <a:endParaRPr lang="en-US">
              <a:solidFill>
                <a:srgbClr val="23211D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DCBA01B-ECA4-4938-872A-B38BEB13AC06}"/>
              </a:ext>
            </a:extLst>
          </p:cNvPr>
          <p:cNvSpPr>
            <a:spLocks noGrp="1"/>
          </p:cNvSpPr>
          <p:nvPr/>
        </p:nvSpPr>
        <p:spPr>
          <a:xfrm>
            <a:off x="146286" y="1439844"/>
            <a:ext cx="8461995" cy="2237122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solidFill>
                <a:srgbClr val="23211D"/>
              </a:solidFill>
              <a:latin typeface="Avenir"/>
              <a:cs typeface="Segoe UI"/>
            </a:endParaRPr>
          </a:p>
          <a:p>
            <a:r>
              <a:rPr lang="en-US" sz="2400" b="1">
                <a:solidFill>
                  <a:srgbClr val="23211D"/>
                </a:solidFill>
                <a:latin typeface="Avenir"/>
                <a:ea typeface="+mn-lt"/>
                <a:cs typeface="+mn-lt"/>
              </a:rPr>
              <a:t>What is personal hygiene?</a:t>
            </a:r>
          </a:p>
          <a:p>
            <a:pPr marL="285750" indent="-285750">
              <a:buChar char="•"/>
            </a:pPr>
            <a:r>
              <a:rPr lang="en-US" sz="2400">
                <a:solidFill>
                  <a:srgbClr val="23211D"/>
                </a:solidFill>
                <a:latin typeface="Avenir"/>
                <a:ea typeface="+mn-lt"/>
                <a:cs typeface="+mn-lt"/>
              </a:rPr>
              <a:t>Personal hygiene is the practices and habits that you perform to maintain cleanliness and care for your body, ensuring health and well-being.</a:t>
            </a:r>
          </a:p>
          <a:p>
            <a:endParaRPr lang="en-US" sz="2400">
              <a:solidFill>
                <a:srgbClr val="23211D"/>
              </a:solidFill>
              <a:latin typeface="Avenir"/>
              <a:ea typeface="+mn-lt"/>
              <a:cs typeface="+mn-lt"/>
            </a:endParaRPr>
          </a:p>
          <a:p>
            <a:endParaRPr lang="en-US" sz="2400">
              <a:solidFill>
                <a:srgbClr val="23211D"/>
              </a:solidFill>
              <a:latin typeface="Avenir"/>
              <a:ea typeface="+mn-lt"/>
              <a:cs typeface="+mn-lt"/>
            </a:endParaRPr>
          </a:p>
          <a:p>
            <a:endParaRPr lang="en-US" sz="2400">
              <a:solidFill>
                <a:srgbClr val="23211D"/>
              </a:solidFill>
              <a:latin typeface="Avenir"/>
              <a:cs typeface="Segoe UI"/>
            </a:endParaRPr>
          </a:p>
        </p:txBody>
      </p:sp>
      <p:pic>
        <p:nvPicPr>
          <p:cNvPr id="14" name="Picture 13" descr="Personal Hygiene Photos, Images &amp; Pictures | Shutterstock">
            <a:extLst>
              <a:ext uri="{FF2B5EF4-FFF2-40B4-BE49-F238E27FC236}">
                <a16:creationId xmlns:a16="http://schemas.microsoft.com/office/drawing/2014/main" id="{4EC9218D-8263-DE78-DF58-AD699D3E9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3" y="3570570"/>
            <a:ext cx="5406432" cy="3851675"/>
          </a:xfrm>
          <a:prstGeom prst="rect">
            <a:avLst/>
          </a:prstGeom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07C918EA-EBE5-DD51-554E-15F0880AC12B}"/>
              </a:ext>
            </a:extLst>
          </p:cNvPr>
          <p:cNvSpPr txBox="1"/>
          <p:nvPr/>
        </p:nvSpPr>
        <p:spPr>
          <a:xfrm>
            <a:off x="5489218" y="3947276"/>
            <a:ext cx="4492486" cy="23083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23211D"/>
                </a:solidFill>
                <a:latin typeface="Avenir"/>
                <a:cs typeface="Arial"/>
              </a:rPr>
              <a:t>Daily Hygiene Routine</a:t>
            </a:r>
          </a:p>
          <a:p>
            <a:endParaRPr lang="en-US" sz="2400" b="1">
              <a:solidFill>
                <a:srgbClr val="23211D"/>
              </a:solidFill>
              <a:latin typeface="Avenir"/>
              <a:cs typeface="Arial"/>
            </a:endParaRPr>
          </a:p>
          <a:p>
            <a:pPr marL="228600" lvl="1" indent="-228600">
              <a:buFont typeface=""/>
              <a:buChar char="•"/>
            </a:pPr>
            <a:r>
              <a:rPr lang="en-US" sz="2400">
                <a:solidFill>
                  <a:srgbClr val="23211D"/>
                </a:solidFill>
                <a:latin typeface="Avenir"/>
                <a:cs typeface="Arial"/>
              </a:rPr>
              <a:t>Showering or bathing</a:t>
            </a:r>
          </a:p>
          <a:p>
            <a:pPr marL="228600" lvl="1" indent="-228600">
              <a:buFont typeface=""/>
              <a:buChar char="•"/>
            </a:pPr>
            <a:r>
              <a:rPr lang="en-US" sz="2400">
                <a:solidFill>
                  <a:srgbClr val="23211D"/>
                </a:solidFill>
                <a:latin typeface="Avenir"/>
                <a:cs typeface="Arial"/>
              </a:rPr>
              <a:t>Brushing teeth</a:t>
            </a:r>
          </a:p>
          <a:p>
            <a:pPr marL="228600" lvl="1" indent="-228600">
              <a:buFont typeface=""/>
              <a:buChar char="•"/>
            </a:pPr>
            <a:r>
              <a:rPr lang="en-US" sz="2400">
                <a:solidFill>
                  <a:srgbClr val="23211D"/>
                </a:solidFill>
                <a:latin typeface="Avenir"/>
                <a:cs typeface="Arial"/>
              </a:rPr>
              <a:t>Deodorant use</a:t>
            </a:r>
          </a:p>
          <a:p>
            <a:pPr marL="228600" lvl="1" indent="-228600">
              <a:buFont typeface=""/>
              <a:buChar char="•"/>
            </a:pPr>
            <a:r>
              <a:rPr lang="en-US" sz="2400">
                <a:solidFill>
                  <a:srgbClr val="23211D"/>
                </a:solidFill>
                <a:latin typeface="Avenir"/>
                <a:cs typeface="Arial"/>
              </a:rPr>
              <a:t>Hand washing</a:t>
            </a:r>
          </a:p>
        </p:txBody>
      </p:sp>
    </p:spTree>
    <p:extLst>
      <p:ext uri="{BB962C8B-B14F-4D97-AF65-F5344CB8AC3E}">
        <p14:creationId xmlns:p14="http://schemas.microsoft.com/office/powerpoint/2010/main" val="2658436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>
                <a:solidFill>
                  <a:srgbClr val="23211D"/>
                </a:solidFill>
              </a:rPr>
              <a:pPr/>
              <a:t>4</a:t>
            </a:fld>
            <a:endParaRPr lang="en-US">
              <a:solidFill>
                <a:srgbClr val="23211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/>
        </p:nvSpPr>
        <p:spPr>
          <a:xfrm>
            <a:off x="145968" y="879250"/>
            <a:ext cx="10591800" cy="64633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40BEC0"/>
                </a:solidFill>
              </a:rPr>
              <a:t>Showering and Bathing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6A9FD9-630E-44B9-BED8-AFEA6C84A88B}"/>
              </a:ext>
            </a:extLst>
          </p:cNvPr>
          <p:cNvSpPr>
            <a:spLocks noGrp="1"/>
          </p:cNvSpPr>
          <p:nvPr/>
        </p:nvSpPr>
        <p:spPr>
          <a:xfrm>
            <a:off x="264721" y="1368194"/>
            <a:ext cx="6704510" cy="115823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23211D"/>
              </a:solidFill>
              <a:cs typeface="Segoe UI"/>
            </a:endParaRPr>
          </a:p>
          <a:p>
            <a:pPr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Frequency Recommendation: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Shower or bathe at least once a day or as needed, especially after sweating or engaging in physical activities.</a:t>
            </a:r>
          </a:p>
          <a:p>
            <a:endParaRPr lang="en-US">
              <a:solidFill>
                <a:srgbClr val="23211D"/>
              </a:solidFill>
            </a:endParaRPr>
          </a:p>
          <a:p>
            <a:r>
              <a:rPr lang="en-US">
                <a:solidFill>
                  <a:srgbClr val="23211D"/>
                </a:solidFill>
              </a:rPr>
              <a:t>Products</a:t>
            </a:r>
            <a:endParaRPr lang="en-US">
              <a:solidFill>
                <a:srgbClr val="23211D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Soap: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Use a mild soap or body wash suitable for your skin type.</a:t>
            </a:r>
            <a:endParaRPr lang="en-US">
              <a:solidFill>
                <a:srgbClr val="23211D"/>
              </a:solidFill>
            </a:endParaRPr>
          </a:p>
          <a:p>
            <a:pPr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Shampoo: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Choose a shampoo that suits your hair type (e.g., oily, dry, normal).</a:t>
            </a:r>
            <a:endParaRPr lang="en-US">
              <a:solidFill>
                <a:srgbClr val="23211D"/>
              </a:solidFill>
            </a:endParaRPr>
          </a:p>
          <a:p>
            <a:pPr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Conditioner: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Optional, but beneficial for those with dry or long hair to keep it manageable and healthy.</a:t>
            </a:r>
            <a:endParaRPr lang="en-US">
              <a:solidFill>
                <a:srgbClr val="23211D"/>
              </a:solidFill>
            </a:endParaRPr>
          </a:p>
          <a:p>
            <a:pPr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Additional Products: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Consider using a loofah or washcloth to exfoliate and remove dead skin cells.</a:t>
            </a:r>
            <a:endParaRPr lang="en-US">
              <a:solidFill>
                <a:srgbClr val="23211D"/>
              </a:solidFill>
            </a:endParaRPr>
          </a:p>
          <a:p>
            <a:endParaRPr lang="en-US">
              <a:solidFill>
                <a:srgbClr val="23211D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23211D"/>
              </a:solidFill>
              <a:ea typeface="+mn-lt"/>
              <a:cs typeface="+mn-lt"/>
            </a:endParaRPr>
          </a:p>
          <a:p>
            <a:endParaRPr lang="en-US" altLang="en-US">
              <a:solidFill>
                <a:srgbClr val="23211D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374295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0D1CD7-9269-8322-ECDE-CF51FC535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/>
        </p:nvSpPr>
        <p:spPr>
          <a:xfrm>
            <a:off x="144162" y="825802"/>
            <a:ext cx="10591800" cy="64633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40BEC0"/>
                </a:solidFill>
              </a:rPr>
              <a:t>Showering and Bathing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C6A9FD9-630E-44B9-BED8-AFEA6C84A88B}"/>
              </a:ext>
            </a:extLst>
          </p:cNvPr>
          <p:cNvSpPr>
            <a:spLocks noGrp="1"/>
          </p:cNvSpPr>
          <p:nvPr/>
        </p:nvSpPr>
        <p:spPr>
          <a:xfrm>
            <a:off x="142699" y="1145215"/>
            <a:ext cx="7214440" cy="456404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23211D"/>
              </a:solidFill>
              <a:cs typeface="Segoe UI"/>
            </a:endParaRPr>
          </a:p>
          <a:p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Step-by-Step Guide:</a:t>
            </a:r>
            <a:endParaRPr lang="en-US">
              <a:solidFill>
                <a:srgbClr val="23211D"/>
              </a:solidFill>
              <a:cs typeface="Segoe UI"/>
            </a:endParaRPr>
          </a:p>
          <a:p>
            <a:pPr lvl="1"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Wet Your Body: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Use warm water to thoroughly wet your body.</a:t>
            </a:r>
          </a:p>
          <a:p>
            <a:pPr lvl="1"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Apply Soap: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Lather soap or body wash in your hands or on a washcloth/loofah.</a:t>
            </a:r>
          </a:p>
          <a:p>
            <a:pPr lvl="1"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Wash: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Gently scrub your entire body, paying attention to areas prone to sweat and odor (e.g., underarms, feet, groin).</a:t>
            </a:r>
          </a:p>
          <a:p>
            <a:pPr lvl="1"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Rinse: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Rinse off all soap thoroughly to prevent skin irritation.</a:t>
            </a:r>
            <a:endParaRPr lang="en-US">
              <a:solidFill>
                <a:srgbClr val="23211D"/>
              </a:solidFill>
            </a:endParaRPr>
          </a:p>
          <a:p>
            <a:pPr lvl="1"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Shampoo and Condition: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Apply shampoo to your hair, lather, and rinse. Follow with conditioner if needed.</a:t>
            </a:r>
          </a:p>
          <a:p>
            <a:pPr lvl="1"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Dry: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Pat yourself dry with a clean towel to avoid skin irritation. Ensure areas prone to moisture (e.g., underarms, groin) are thoroughly dried.</a:t>
            </a:r>
          </a:p>
          <a:p>
            <a:pPr lvl="1">
              <a:buFont typeface="Arial"/>
              <a:buChar char="•"/>
            </a:pPr>
            <a:r>
              <a:rPr lang="en-US" b="1">
                <a:solidFill>
                  <a:srgbClr val="23211D"/>
                </a:solidFill>
                <a:ea typeface="+mn-lt"/>
                <a:cs typeface="+mn-lt"/>
              </a:rPr>
              <a:t>Moisturize:</a:t>
            </a:r>
            <a:r>
              <a:rPr lang="en-US">
                <a:solidFill>
                  <a:srgbClr val="23211D"/>
                </a:solidFill>
                <a:ea typeface="+mn-lt"/>
                <a:cs typeface="+mn-lt"/>
              </a:rPr>
              <a:t> Apply a moisturizer after showering to keep your skin hydrated.</a:t>
            </a:r>
            <a:endParaRPr lang="en-US">
              <a:solidFill>
                <a:srgbClr val="23211D"/>
              </a:solidFill>
              <a:cs typeface="Segoe UI"/>
            </a:endParaRPr>
          </a:p>
          <a:p>
            <a:endParaRPr lang="en-US">
              <a:solidFill>
                <a:srgbClr val="23211D"/>
              </a:solidFill>
              <a:cs typeface="Segoe UI"/>
            </a:endParaRPr>
          </a:p>
        </p:txBody>
      </p:sp>
      <p:pic>
        <p:nvPicPr>
          <p:cNvPr id="9" name="Picture 8" descr="Equate Bath Poufs, 2 Ct">
            <a:extLst>
              <a:ext uri="{FF2B5EF4-FFF2-40B4-BE49-F238E27FC236}">
                <a16:creationId xmlns:a16="http://schemas.microsoft.com/office/drawing/2014/main" id="{D8029BF4-1628-EDDE-8970-66139984B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2042" y="3111374"/>
            <a:ext cx="1762540" cy="1762540"/>
          </a:xfrm>
          <a:prstGeom prst="rect">
            <a:avLst/>
          </a:prstGeom>
        </p:spPr>
      </p:pic>
      <p:pic>
        <p:nvPicPr>
          <p:cNvPr id="2" name="Picture 1" descr="Garnier Fructis Sleek &amp; Shine Shampoo, Conditioner &amp; Anti-Frizz Serum, 5.1 Ounce (Set of 3)">
            <a:extLst>
              <a:ext uri="{FF2B5EF4-FFF2-40B4-BE49-F238E27FC236}">
                <a16:creationId xmlns:a16="http://schemas.microsoft.com/office/drawing/2014/main" id="{740DD2E3-2135-54CE-2A9C-88B394578F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401" b="-228"/>
          <a:stretch/>
        </p:blipFill>
        <p:spPr>
          <a:xfrm>
            <a:off x="7621929" y="1594412"/>
            <a:ext cx="972993" cy="1476234"/>
          </a:xfrm>
          <a:prstGeom prst="rect">
            <a:avLst/>
          </a:prstGeom>
        </p:spPr>
      </p:pic>
      <p:pic>
        <p:nvPicPr>
          <p:cNvPr id="4" name="Picture 3" descr="Olay Daily Moisture Bodywash with Almond Milk, 22 fl oz - Metro Market">
            <a:extLst>
              <a:ext uri="{FF2B5EF4-FFF2-40B4-BE49-F238E27FC236}">
                <a16:creationId xmlns:a16="http://schemas.microsoft.com/office/drawing/2014/main" id="{D1912EBE-71AE-0C03-431A-A2991B684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5711" y="4870048"/>
            <a:ext cx="1469985" cy="150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01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512589-C092-0579-6653-388F67217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262CD5-AD01-42E3-9173-97C12BB0D9B8}"/>
              </a:ext>
            </a:extLst>
          </p:cNvPr>
          <p:cNvSpPr>
            <a:spLocks noGrp="1"/>
          </p:cNvSpPr>
          <p:nvPr/>
        </p:nvSpPr>
        <p:spPr>
          <a:xfrm>
            <a:off x="367969" y="745649"/>
            <a:ext cx="6477000" cy="118903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Oral Hygiene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/>
        </p:nvSpPr>
        <p:spPr>
          <a:xfrm>
            <a:off x="367970" y="1934688"/>
            <a:ext cx="6477000" cy="45272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accent4"/>
                </a:solidFill>
              </a:rPr>
              <a:t>Frequency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accent4"/>
                </a:solidFill>
                <a:ea typeface="+mn-lt"/>
                <a:cs typeface="+mn-lt"/>
              </a:rPr>
              <a:t>Brushing:</a:t>
            </a:r>
            <a:r>
              <a:rPr lang="en-US" b="0">
                <a:solidFill>
                  <a:schemeClr val="accent4"/>
                </a:solidFill>
                <a:ea typeface="+mn-lt"/>
                <a:cs typeface="+mn-lt"/>
              </a:rPr>
              <a:t> Brush your teeth at least twice a day, ideally in the morning and before bedtime.</a:t>
            </a:r>
            <a:endParaRPr lang="en-US">
              <a:solidFill>
                <a:schemeClr val="accent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accent4"/>
                </a:solidFill>
                <a:ea typeface="+mn-lt"/>
                <a:cs typeface="+mn-lt"/>
              </a:rPr>
              <a:t>Flossing:</a:t>
            </a:r>
            <a:r>
              <a:rPr lang="en-US" b="0">
                <a:solidFill>
                  <a:schemeClr val="accent4"/>
                </a:solidFill>
                <a:ea typeface="+mn-lt"/>
                <a:cs typeface="+mn-lt"/>
              </a:rPr>
              <a:t> Floss daily to remove food particles and plaque between teeth.</a:t>
            </a:r>
            <a:endParaRPr lang="en-US">
              <a:solidFill>
                <a:schemeClr val="accent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accent4"/>
                </a:solidFill>
                <a:ea typeface="+mn-lt"/>
                <a:cs typeface="+mn-lt"/>
              </a:rPr>
              <a:t>Mouthwash:</a:t>
            </a:r>
            <a:r>
              <a:rPr lang="en-US" b="0">
                <a:solidFill>
                  <a:schemeClr val="accent4"/>
                </a:solidFill>
                <a:ea typeface="+mn-lt"/>
                <a:cs typeface="+mn-lt"/>
              </a:rPr>
              <a:t> Use an antibacterial mouthwash once a day to help reduce bacteria and freshen breath.</a:t>
            </a:r>
            <a:endParaRPr lang="en-US">
              <a:solidFill>
                <a:schemeClr val="accent4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b="0">
              <a:solidFill>
                <a:schemeClr val="accent4"/>
              </a:solidFill>
              <a:cs typeface="Segoe UI"/>
            </a:endParaRPr>
          </a:p>
          <a:p>
            <a:r>
              <a:rPr lang="en-US">
                <a:solidFill>
                  <a:schemeClr val="accent4"/>
                </a:solidFill>
              </a:rPr>
              <a:t>Products</a:t>
            </a:r>
            <a:endParaRPr lang="en-US">
              <a:solidFill>
                <a:schemeClr val="accent4"/>
              </a:solidFill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accent4"/>
                </a:solidFill>
                <a:ea typeface="+mn-lt"/>
                <a:cs typeface="+mn-lt"/>
              </a:rPr>
              <a:t>Toothbrush:</a:t>
            </a:r>
            <a:r>
              <a:rPr lang="en-US" b="0">
                <a:solidFill>
                  <a:schemeClr val="accent4"/>
                </a:solidFill>
                <a:ea typeface="+mn-lt"/>
                <a:cs typeface="+mn-lt"/>
              </a:rPr>
              <a:t> Use a soft-bristled toothbrush. Replace it every 3-4 months or sooner if the bristles are frayed.</a:t>
            </a:r>
            <a:endParaRPr lang="en-US">
              <a:solidFill>
                <a:schemeClr val="accent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accent4"/>
                </a:solidFill>
                <a:ea typeface="+mn-lt"/>
                <a:cs typeface="+mn-lt"/>
              </a:rPr>
              <a:t>Toothpaste</a:t>
            </a:r>
            <a:endParaRPr lang="en-US" b="0">
              <a:solidFill>
                <a:schemeClr val="accent4"/>
              </a:solidFill>
              <a:cs typeface="Segoe UI"/>
            </a:endParaRPr>
          </a:p>
          <a:p>
            <a:endParaRPr lang="en-US" b="0">
              <a:cs typeface="Segoe UI"/>
            </a:endParaRPr>
          </a:p>
          <a:p>
            <a:endParaRPr lang="en-US">
              <a:cs typeface="Segoe UI"/>
            </a:endParaRPr>
          </a:p>
        </p:txBody>
      </p:sp>
      <p:pic>
        <p:nvPicPr>
          <p:cNvPr id="7" name="Picture 6" descr="A Guide for Choosing The Right Toothpaste : Asheville Dental">
            <a:extLst>
              <a:ext uri="{FF2B5EF4-FFF2-40B4-BE49-F238E27FC236}">
                <a16:creationId xmlns:a16="http://schemas.microsoft.com/office/drawing/2014/main" id="{8F127453-1782-5CE8-996A-1F145696D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895" y="4703742"/>
            <a:ext cx="26479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45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58B51BF-780C-45D4-A1D0-32D55EA0F2B4}"/>
              </a:ext>
            </a:extLst>
          </p:cNvPr>
          <p:cNvSpPr>
            <a:spLocks noGrp="1"/>
          </p:cNvSpPr>
          <p:nvPr/>
        </p:nvSpPr>
        <p:spPr>
          <a:xfrm>
            <a:off x="294409" y="297550"/>
            <a:ext cx="5334000" cy="118903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1"/>
                </a:solidFill>
              </a:rPr>
              <a:t>Oral Hygiene</a:t>
            </a:r>
            <a:endParaRPr lang="en-US">
              <a:solidFill>
                <a:schemeClr val="accent1"/>
              </a:solidFill>
              <a:cs typeface="Segoe U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7D04F1-4318-4DD6-B27E-D66AE4D426B2}"/>
              </a:ext>
            </a:extLst>
          </p:cNvPr>
          <p:cNvSpPr>
            <a:spLocks noGrp="1" noChangeArrowheads="1"/>
          </p:cNvSpPr>
          <p:nvPr/>
        </p:nvSpPr>
        <p:spPr>
          <a:xfrm>
            <a:off x="294409" y="888233"/>
            <a:ext cx="5334000" cy="474824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accent4"/>
                </a:solidFill>
              </a:rPr>
              <a:t>Technique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accent4"/>
                </a:solidFill>
                <a:ea typeface="+mn-lt"/>
                <a:cs typeface="+mn-lt"/>
              </a:rPr>
              <a:t>Brushing Steps:</a:t>
            </a:r>
            <a:endParaRPr lang="en-US">
              <a:solidFill>
                <a:schemeClr val="accent4"/>
              </a:solidFill>
            </a:endParaRPr>
          </a:p>
          <a:p>
            <a:pPr lvl="1">
              <a:buFont typeface="Arial"/>
              <a:buChar char="•"/>
            </a:pPr>
            <a:r>
              <a:rPr lang="en-US">
                <a:solidFill>
                  <a:schemeClr val="accent4"/>
                </a:solidFill>
                <a:ea typeface="+mn-lt"/>
                <a:cs typeface="+mn-lt"/>
              </a:rPr>
              <a:t>Apply Toothpaste: Squeeze a pea-sized amount of toothpaste onto your toothbrush.</a:t>
            </a:r>
          </a:p>
          <a:p>
            <a:pPr lvl="1">
              <a:buFont typeface="Arial"/>
              <a:buChar char="•"/>
            </a:pPr>
            <a:r>
              <a:rPr lang="en-US">
                <a:solidFill>
                  <a:schemeClr val="accent4"/>
                </a:solidFill>
                <a:ea typeface="+mn-lt"/>
                <a:cs typeface="+mn-lt"/>
              </a:rPr>
              <a:t>Angle the Brush: Hold the toothbrush at a 45-degree angle to your gums.</a:t>
            </a:r>
            <a:endParaRPr lang="en-US">
              <a:solidFill>
                <a:schemeClr val="accent4"/>
              </a:solidFill>
            </a:endParaRPr>
          </a:p>
          <a:p>
            <a:pPr lvl="1">
              <a:buFont typeface="Arial"/>
              <a:buChar char="•"/>
            </a:pPr>
            <a:r>
              <a:rPr lang="en-US">
                <a:solidFill>
                  <a:schemeClr val="accent4"/>
                </a:solidFill>
                <a:ea typeface="+mn-lt"/>
                <a:cs typeface="+mn-lt"/>
              </a:rPr>
              <a:t>Brush: Use gentle, circular motions to brush all surfaces of your teeth: outer, inner, and chewing surfaces.</a:t>
            </a:r>
            <a:endParaRPr lang="en-US">
              <a:solidFill>
                <a:schemeClr val="accent4"/>
              </a:solidFill>
            </a:endParaRPr>
          </a:p>
          <a:p>
            <a:pPr lvl="1">
              <a:buFont typeface="Arial"/>
              <a:buChar char="•"/>
            </a:pPr>
            <a:r>
              <a:rPr lang="en-US">
                <a:solidFill>
                  <a:schemeClr val="accent4"/>
                </a:solidFill>
                <a:ea typeface="+mn-lt"/>
                <a:cs typeface="+mn-lt"/>
              </a:rPr>
              <a:t>Duration: Brush for at least two minutes.</a:t>
            </a:r>
            <a:endParaRPr lang="en-US">
              <a:solidFill>
                <a:schemeClr val="accent4"/>
              </a:solidFill>
            </a:endParaRPr>
          </a:p>
          <a:p>
            <a:pPr lvl="1">
              <a:buFont typeface="Arial"/>
            </a:pPr>
            <a:r>
              <a:rPr lang="en-US" b="1">
                <a:solidFill>
                  <a:schemeClr val="accent4"/>
                </a:solidFill>
                <a:ea typeface="+mn-lt"/>
                <a:cs typeface="+mn-lt"/>
              </a:rPr>
              <a:t>Tongue Cleaning:</a:t>
            </a:r>
            <a:r>
              <a:rPr lang="en-US">
                <a:solidFill>
                  <a:schemeClr val="accent4"/>
                </a:solidFill>
                <a:ea typeface="+mn-lt"/>
                <a:cs typeface="+mn-lt"/>
              </a:rPr>
              <a:t> Gently brush your tongue or use a tongue scraper to remove bacteria and freshen breath.</a:t>
            </a:r>
            <a:endParaRPr lang="en-US">
              <a:solidFill>
                <a:schemeClr val="accent4"/>
              </a:solidFill>
            </a:endParaRPr>
          </a:p>
          <a:p>
            <a:pPr lvl="1">
              <a:buFont typeface="Arial"/>
            </a:pPr>
            <a:r>
              <a:rPr lang="en-US" b="1">
                <a:solidFill>
                  <a:schemeClr val="accent4"/>
                </a:solidFill>
                <a:ea typeface="+mn-lt"/>
                <a:cs typeface="+mn-lt"/>
              </a:rPr>
              <a:t>Rinse:</a:t>
            </a:r>
            <a:r>
              <a:rPr lang="en-US">
                <a:solidFill>
                  <a:schemeClr val="accent4"/>
                </a:solidFill>
                <a:ea typeface="+mn-lt"/>
                <a:cs typeface="+mn-lt"/>
              </a:rPr>
              <a:t> Rinse your mouth and toothbrush thoroughly with water.</a:t>
            </a:r>
            <a:endParaRPr lang="en-US">
              <a:solidFill>
                <a:schemeClr val="accent4"/>
              </a:solidFill>
            </a:endParaRPr>
          </a:p>
          <a:p>
            <a:pPr marL="285750" indent="-285750">
              <a:buFont typeface="Arial"/>
            </a:pPr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7" name="Picture 6" descr="Choosing The Best Toothpaste - Which?">
            <a:extLst>
              <a:ext uri="{FF2B5EF4-FFF2-40B4-BE49-F238E27FC236}">
                <a16:creationId xmlns:a16="http://schemas.microsoft.com/office/drawing/2014/main" id="{9BE9493E-76E7-D46E-D393-791866CEB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406" y="3831647"/>
            <a:ext cx="2879024" cy="1451140"/>
          </a:xfrm>
          <a:prstGeom prst="rect">
            <a:avLst/>
          </a:prstGeom>
        </p:spPr>
      </p:pic>
      <p:pic>
        <p:nvPicPr>
          <p:cNvPr id="8" name="Picture 7" descr="How to choose a toothbrush and when to throw it out - Vital Record">
            <a:extLst>
              <a:ext uri="{FF2B5EF4-FFF2-40B4-BE49-F238E27FC236}">
                <a16:creationId xmlns:a16="http://schemas.microsoft.com/office/drawing/2014/main" id="{D3829B07-02CD-D227-E05A-F103D2E0F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951" y="1324841"/>
            <a:ext cx="2843893" cy="15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7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36ED58-B020-FD5F-53C4-B77694B90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E13681-DD9E-5D0E-5E79-1C41FD790ED0}"/>
              </a:ext>
            </a:extLst>
          </p:cNvPr>
          <p:cNvSpPr>
            <a:spLocks noGrp="1"/>
          </p:cNvSpPr>
          <p:nvPr/>
        </p:nvSpPr>
        <p:spPr>
          <a:xfrm>
            <a:off x="160812" y="671431"/>
            <a:ext cx="5334000" cy="118903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1"/>
                </a:solidFill>
                <a:cs typeface="Segoe UI"/>
              </a:rPr>
              <a:t>Oral Hygiene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8D7F8A9-EF31-89B0-9B20-2FBC22E3EDE8}"/>
              </a:ext>
            </a:extLst>
          </p:cNvPr>
          <p:cNvSpPr>
            <a:spLocks noGrp="1"/>
          </p:cNvSpPr>
          <p:nvPr/>
        </p:nvSpPr>
        <p:spPr>
          <a:xfrm>
            <a:off x="160812" y="1860468"/>
            <a:ext cx="5334000" cy="32766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4"/>
                </a:solidFill>
                <a:ea typeface="+mn-lt"/>
                <a:cs typeface="+mn-lt"/>
              </a:rPr>
              <a:t>Flossing Steps:</a:t>
            </a:r>
            <a:endParaRPr lang="en-US">
              <a:solidFill>
                <a:schemeClr val="accent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accent4"/>
                </a:solidFill>
                <a:ea typeface="+mn-lt"/>
                <a:cs typeface="+mn-lt"/>
              </a:rPr>
              <a:t>Use Enough Floss:</a:t>
            </a:r>
            <a:r>
              <a:rPr lang="en-US" b="0">
                <a:solidFill>
                  <a:schemeClr val="accent4"/>
                </a:solidFill>
                <a:ea typeface="+mn-lt"/>
                <a:cs typeface="+mn-lt"/>
              </a:rPr>
              <a:t> Cut about 18 inches of floss.</a:t>
            </a:r>
            <a:endParaRPr lang="en-US">
              <a:solidFill>
                <a:schemeClr val="accent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accent4"/>
                </a:solidFill>
                <a:ea typeface="+mn-lt"/>
                <a:cs typeface="+mn-lt"/>
              </a:rPr>
              <a:t>Hold the Floss:</a:t>
            </a:r>
            <a:r>
              <a:rPr lang="en-US" b="0">
                <a:solidFill>
                  <a:schemeClr val="accent4"/>
                </a:solidFill>
                <a:ea typeface="+mn-lt"/>
                <a:cs typeface="+mn-lt"/>
              </a:rPr>
              <a:t> Wrap the ends around your middle fingers, leaving about 1-2 inches to work with.</a:t>
            </a:r>
            <a:endParaRPr lang="en-US">
              <a:solidFill>
                <a:schemeClr val="accent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accent4"/>
                </a:solidFill>
                <a:ea typeface="+mn-lt"/>
                <a:cs typeface="+mn-lt"/>
              </a:rPr>
              <a:t>Guide the Floss:</a:t>
            </a:r>
            <a:r>
              <a:rPr lang="en-US" b="0">
                <a:solidFill>
                  <a:schemeClr val="accent4"/>
                </a:solidFill>
                <a:ea typeface="+mn-lt"/>
                <a:cs typeface="+mn-lt"/>
              </a:rPr>
              <a:t> Gently slide the floss between your teeth using a back-and-forth motion.</a:t>
            </a:r>
            <a:endParaRPr lang="en-US">
              <a:solidFill>
                <a:schemeClr val="accent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accent4"/>
                </a:solidFill>
                <a:ea typeface="+mn-lt"/>
                <a:cs typeface="+mn-lt"/>
              </a:rPr>
              <a:t>Curve the Floss:</a:t>
            </a:r>
            <a:r>
              <a:rPr lang="en-US" b="0">
                <a:solidFill>
                  <a:schemeClr val="accent4"/>
                </a:solidFill>
                <a:ea typeface="+mn-lt"/>
                <a:cs typeface="+mn-lt"/>
              </a:rPr>
              <a:t> Curve the floss around each tooth and gently slide it under the gumline.</a:t>
            </a:r>
            <a:endParaRPr lang="en-US">
              <a:solidFill>
                <a:schemeClr val="accent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accent4"/>
                </a:solidFill>
                <a:ea typeface="+mn-lt"/>
                <a:cs typeface="+mn-lt"/>
              </a:rPr>
              <a:t>Move to a Clean Section:</a:t>
            </a:r>
            <a:r>
              <a:rPr lang="en-US" b="0">
                <a:solidFill>
                  <a:schemeClr val="accent4"/>
                </a:solidFill>
                <a:ea typeface="+mn-lt"/>
                <a:cs typeface="+mn-lt"/>
              </a:rPr>
              <a:t> Use a clean section of floss for each tooth.</a:t>
            </a:r>
            <a:endParaRPr lang="en-US">
              <a:solidFill>
                <a:schemeClr val="accent4"/>
              </a:solidFill>
            </a:endParaRPr>
          </a:p>
          <a:p>
            <a:endParaRPr lang="en-US">
              <a:solidFill>
                <a:schemeClr val="accent4"/>
              </a:solidFill>
              <a:cs typeface="Segoe UI"/>
            </a:endParaRPr>
          </a:p>
        </p:txBody>
      </p:sp>
      <p:pic>
        <p:nvPicPr>
          <p:cNvPr id="7" name="Picture 6" descr="Dentist in Dallas, GA | 4 Reasons to Floss Every Day | Dental Health">
            <a:extLst>
              <a:ext uri="{FF2B5EF4-FFF2-40B4-BE49-F238E27FC236}">
                <a16:creationId xmlns:a16="http://schemas.microsoft.com/office/drawing/2014/main" id="{3117D638-EB52-D77B-24EE-AAC22DA44580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/>
          <a:srcRect l="4781" t="10382" r="-4781" b="20765"/>
          <a:stretch/>
        </p:blipFill>
        <p:spPr>
          <a:xfrm>
            <a:off x="5677890" y="1176132"/>
            <a:ext cx="3466114" cy="1774640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8" name="Picture 7" descr="Oral B Floss / Dental Floss , Essential / Glide / Satin Floss | Shopee  Malaysia">
            <a:extLst>
              <a:ext uri="{FF2B5EF4-FFF2-40B4-BE49-F238E27FC236}">
                <a16:creationId xmlns:a16="http://schemas.microsoft.com/office/drawing/2014/main" id="{2B5FAA2A-9FD6-9DBA-CD62-CA33FA124A60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/>
          <a:srcRect t="30772" b="9506"/>
          <a:stretch/>
        </p:blipFill>
        <p:spPr>
          <a:xfrm>
            <a:off x="5492338" y="3617268"/>
            <a:ext cx="3607130" cy="2144200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438620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725669-C80B-FF83-DC74-3476AAD4F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6C6909-76DB-DD44-B40F-DC1AA2F0D68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E13681-DD9E-5D0E-5E79-1C41FD790ED0}"/>
              </a:ext>
            </a:extLst>
          </p:cNvPr>
          <p:cNvSpPr>
            <a:spLocks noGrp="1"/>
          </p:cNvSpPr>
          <p:nvPr/>
        </p:nvSpPr>
        <p:spPr>
          <a:xfrm>
            <a:off x="338942" y="664008"/>
            <a:ext cx="5334000" cy="118903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4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1"/>
                </a:solidFill>
                <a:cs typeface="Segoe UI"/>
              </a:rPr>
              <a:t>Oral Hygiene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8D7F8A9-EF31-89B0-9B20-2FBC22E3EDE8}"/>
              </a:ext>
            </a:extLst>
          </p:cNvPr>
          <p:cNvSpPr>
            <a:spLocks noGrp="1"/>
          </p:cNvSpPr>
          <p:nvPr/>
        </p:nvSpPr>
        <p:spPr>
          <a:xfrm>
            <a:off x="338942" y="1853045"/>
            <a:ext cx="5334000" cy="32766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4"/>
                </a:solidFill>
                <a:ea typeface="+mn-lt"/>
                <a:cs typeface="+mn-lt"/>
              </a:rPr>
              <a:t>Mouthwash Steps: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accent4"/>
                </a:solidFill>
                <a:ea typeface="+mn-lt"/>
                <a:cs typeface="+mn-lt"/>
              </a:rPr>
              <a:t>Measure:</a:t>
            </a:r>
            <a:r>
              <a:rPr lang="en-US" b="0">
                <a:solidFill>
                  <a:schemeClr val="accent4"/>
                </a:solidFill>
                <a:ea typeface="+mn-lt"/>
                <a:cs typeface="+mn-lt"/>
              </a:rPr>
              <a:t> Pour the recommended amount of mouthwash into a cup.</a:t>
            </a:r>
            <a:endParaRPr lang="en-US">
              <a:solidFill>
                <a:schemeClr val="accent4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accent4"/>
                </a:solidFill>
                <a:ea typeface="+mn-lt"/>
                <a:cs typeface="+mn-lt"/>
              </a:rPr>
              <a:t>Rinse:</a:t>
            </a:r>
            <a:r>
              <a:rPr lang="en-US" b="0">
                <a:solidFill>
                  <a:schemeClr val="accent4"/>
                </a:solidFill>
                <a:ea typeface="+mn-lt"/>
                <a:cs typeface="+mn-lt"/>
              </a:rPr>
              <a:t> Swish it around your mouth for 30-60 seconds.</a:t>
            </a:r>
            <a:endParaRPr lang="en-US">
              <a:solidFill>
                <a:schemeClr val="accent4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accent4"/>
                </a:solidFill>
                <a:ea typeface="+mn-lt"/>
                <a:cs typeface="+mn-lt"/>
              </a:rPr>
              <a:t>Spit Out:</a:t>
            </a:r>
            <a:r>
              <a:rPr lang="en-US" b="0">
                <a:solidFill>
                  <a:schemeClr val="accent4"/>
                </a:solidFill>
                <a:ea typeface="+mn-lt"/>
                <a:cs typeface="+mn-lt"/>
              </a:rPr>
              <a:t> Do not swallow the mouthwash.</a:t>
            </a:r>
            <a:endParaRPr lang="en-US">
              <a:solidFill>
                <a:schemeClr val="accent4"/>
              </a:solidFill>
              <a:ea typeface="+mn-lt"/>
              <a:cs typeface="+mn-lt"/>
            </a:endParaRPr>
          </a:p>
          <a:p>
            <a:endParaRPr lang="en-US">
              <a:solidFill>
                <a:schemeClr val="accent4"/>
              </a:solidFill>
              <a:cs typeface="Segoe UI"/>
            </a:endParaRPr>
          </a:p>
        </p:txBody>
      </p:sp>
      <p:pic>
        <p:nvPicPr>
          <p:cNvPr id="7" name="Picture 6" descr="5 Reasons Your Entire Family Should Be Using Mouthwash: Tompkins Dental:  General Dentistry">
            <a:extLst>
              <a:ext uri="{FF2B5EF4-FFF2-40B4-BE49-F238E27FC236}">
                <a16:creationId xmlns:a16="http://schemas.microsoft.com/office/drawing/2014/main" id="{BB4A36DA-3E95-59B3-77FC-408AAA9F50BA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rcRect t="11269" b="11269"/>
          <a:stretch/>
        </p:blipFill>
        <p:spPr>
          <a:xfrm>
            <a:off x="964581" y="4261323"/>
            <a:ext cx="3347358" cy="1731324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8" name="Picture 7" descr="6x Bottles Listerine Variety Flavor Antiseptic Mouthwash | 250ml | Mix &amp;  Match!">
            <a:extLst>
              <a:ext uri="{FF2B5EF4-FFF2-40B4-BE49-F238E27FC236}">
                <a16:creationId xmlns:a16="http://schemas.microsoft.com/office/drawing/2014/main" id="{3EBEA445-337C-5A8C-1FFA-0F2A00143DFC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/>
          <a:srcRect l="-61" t="7252" r="-127" b="6107"/>
          <a:stretch/>
        </p:blipFill>
        <p:spPr>
          <a:xfrm>
            <a:off x="5216380" y="3421136"/>
            <a:ext cx="3927488" cy="3374949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704243555"/>
      </p:ext>
    </p:extLst>
  </p:cSld>
  <p:clrMapOvr>
    <a:masterClrMapping/>
  </p:clrMapOvr>
</p:sld>
</file>

<file path=ppt/theme/theme1.xml><?xml version="1.0" encoding="utf-8"?>
<a:theme xmlns:a="http://schemas.openxmlformats.org/drawingml/2006/main" name="USCRI Theme">
  <a:themeElements>
    <a:clrScheme name="Custom 2">
      <a:dk1>
        <a:srgbClr val="007A88"/>
      </a:dk1>
      <a:lt1>
        <a:srgbClr val="55A9B5"/>
      </a:lt1>
      <a:dk2>
        <a:srgbClr val="8DB74A"/>
      </a:dk2>
      <a:lt2>
        <a:srgbClr val="BBD295"/>
      </a:lt2>
      <a:accent1>
        <a:srgbClr val="BF332F"/>
      </a:accent1>
      <a:accent2>
        <a:srgbClr val="8C1B50"/>
      </a:accent2>
      <a:accent3>
        <a:srgbClr val="CDB530"/>
      </a:accent3>
      <a:accent4>
        <a:srgbClr val="23211D"/>
      </a:accent4>
      <a:accent5>
        <a:srgbClr val="6D6661"/>
      </a:accent5>
      <a:accent6>
        <a:srgbClr val="55A9B5"/>
      </a:accent6>
      <a:hlink>
        <a:srgbClr val="007A88"/>
      </a:hlink>
      <a:folHlink>
        <a:srgbClr val="8DB74A"/>
      </a:folHlink>
    </a:clrScheme>
    <a:fontScheme name="Custom 1">
      <a:majorFont>
        <a:latin typeface="Avenir"/>
        <a:ea typeface=""/>
        <a:cs typeface=""/>
      </a:majorFont>
      <a:minorFont>
        <a:latin typeface="Minio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SCRI Theme" id="{6E8493DD-5F7C-46C4-9FB1-4B1B8062B014}" vid="{7CD8F253-3148-4A65-B11C-143E8747F3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3516dd-e993-45ac-b468-aad01a98f941">
      <Terms xmlns="http://schemas.microsoft.com/office/infopath/2007/PartnerControls"/>
    </lcf76f155ced4ddcb4097134ff3c332f>
    <TaxCatchAll xmlns="2b55e72b-2189-4cbc-8c9c-2d2d52b1bc6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83EB4BC9C764687552EAB4A2E0A89" ma:contentTypeVersion="18" ma:contentTypeDescription="Create a new document." ma:contentTypeScope="" ma:versionID="49f6ce408dff5001c195d211e49a4435">
  <xsd:schema xmlns:xsd="http://www.w3.org/2001/XMLSchema" xmlns:xs="http://www.w3.org/2001/XMLSchema" xmlns:p="http://schemas.microsoft.com/office/2006/metadata/properties" xmlns:ns2="703516dd-e993-45ac-b468-aad01a98f941" xmlns:ns3="2b55e72b-2189-4cbc-8c9c-2d2d52b1bc64" targetNamespace="http://schemas.microsoft.com/office/2006/metadata/properties" ma:root="true" ma:fieldsID="e8dcf4a918c00349b42459c6ee17b814" ns2:_="" ns3:_="">
    <xsd:import namespace="703516dd-e993-45ac-b468-aad01a98f941"/>
    <xsd:import namespace="2b55e72b-2189-4cbc-8c9c-2d2d52b1bc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516dd-e993-45ac-b468-aad01a98f9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04e8b7f-517c-4b8d-a66b-baeb265796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5e72b-2189-4cbc-8c9c-2d2d52b1bc6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b940e64-8d1f-4b3d-94d6-493201166c6e}" ma:internalName="TaxCatchAll" ma:showField="CatchAllData" ma:web="2b55e72b-2189-4cbc-8c9c-2d2d52b1bc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DF0D67-9A47-46F0-9D03-863E5AD35566}">
  <ds:schemaRefs>
    <ds:schemaRef ds:uri="http://schemas.microsoft.com/office/2006/documentManagement/types"/>
    <ds:schemaRef ds:uri="http://purl.org/dc/elements/1.1/"/>
    <ds:schemaRef ds:uri="a5b37d9b-1a41-4c30-9032-e8e85c6c5040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2dc8c6a0-d92c-4cf5-8fc0-a454e2f20d2c"/>
    <ds:schemaRef ds:uri="http://schemas.microsoft.com/office/2006/metadata/properties"/>
    <ds:schemaRef ds:uri="http://www.w3.org/XML/1998/namespace"/>
    <ds:schemaRef ds:uri="http://purl.org/dc/dcmitype/"/>
    <ds:schemaRef ds:uri="703516dd-e993-45ac-b468-aad01a98f941"/>
    <ds:schemaRef ds:uri="2b55e72b-2189-4cbc-8c9c-2d2d52b1bc64"/>
  </ds:schemaRefs>
</ds:datastoreItem>
</file>

<file path=customXml/itemProps2.xml><?xml version="1.0" encoding="utf-8"?>
<ds:datastoreItem xmlns:ds="http://schemas.openxmlformats.org/officeDocument/2006/customXml" ds:itemID="{EECE62F6-4009-4B86-A6DB-B5E0B0DB1ACE}"/>
</file>

<file path=customXml/itemProps3.xml><?xml version="1.0" encoding="utf-8"?>
<ds:datastoreItem xmlns:ds="http://schemas.openxmlformats.org/officeDocument/2006/customXml" ds:itemID="{E9DE7FCF-F448-4817-ACE3-31EDB396BD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USCRI Theme</Template>
  <TotalTime>1</TotalTime>
  <Words>1513</Words>
  <Application>Microsoft Office PowerPoint</Application>
  <PresentationFormat>On-screen Show (4:3)</PresentationFormat>
  <Paragraphs>174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USCRI Theme</vt:lpstr>
      <vt:lpstr> hygiene  practices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Feminine Hygiene</vt:lpstr>
      <vt:lpstr>Feminine Hygiene </vt:lpstr>
      <vt:lpstr>Feminine Hygiene  </vt:lpstr>
      <vt:lpstr>Intimate Hygiene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VERMONT REFUGEE RESETTLEMENT PROGRAM</dc:title>
  <dc:creator>uscri</dc:creator>
  <cp:lastModifiedBy>Anna Tischenko</cp:lastModifiedBy>
  <cp:revision>107</cp:revision>
  <cp:lastPrinted>2015-06-24T19:41:46Z</cp:lastPrinted>
  <dcterms:created xsi:type="dcterms:W3CDTF">2015-06-27T04:46:20Z</dcterms:created>
  <dcterms:modified xsi:type="dcterms:W3CDTF">2025-10-27T14:17:51Z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0x010100E6F83EB4BC9C764687552EAB4A2E0A89</vt:lpwstr>
  </property>
  <property fmtid="{D5CDD505-2E9C-101B-9397-08002B2CF9AE}" pid="3" name="MediaServiceImageTags">
    <vt:lpwstr/>
  </property>
</Properties>
</file>